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87" r:id="rId4"/>
    <p:sldId id="276" r:id="rId5"/>
    <p:sldId id="288" r:id="rId6"/>
    <p:sldId id="289" r:id="rId7"/>
    <p:sldId id="294" r:id="rId8"/>
    <p:sldId id="295" r:id="rId9"/>
    <p:sldId id="292" r:id="rId10"/>
    <p:sldId id="293" r:id="rId11"/>
    <p:sldId id="296" r:id="rId12"/>
    <p:sldId id="297" r:id="rId13"/>
    <p:sldId id="286" r:id="rId14"/>
    <p:sldId id="267" r:id="rId15"/>
    <p:sldId id="281" r:id="rId16"/>
    <p:sldId id="282" r:id="rId17"/>
    <p:sldId id="298" r:id="rId18"/>
    <p:sldId id="283" r:id="rId19"/>
    <p:sldId id="285" r:id="rId20"/>
    <p:sldId id="284" r:id="rId21"/>
    <p:sldId id="269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19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5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3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4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E8B5-693D-4EFC-BE5D-A278199B1805}" type="datetimeFigureOut">
              <a:rPr kumimoji="1" lang="ja-JP" altLang="en-US" smtClean="0"/>
              <a:pPr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6028-5AA5-4952-9E34-9A3C08BEDD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1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938338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パソコンで情報をさがそう！</a:t>
            </a:r>
            <a:r>
              <a:rPr lang="en-US" altLang="ja-JP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</a:t>
            </a:r>
            <a:r>
              <a:rPr lang="ja-JP" altLang="en-US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</a:t>
            </a:r>
            <a:r>
              <a:rPr lang="ja-JP" altLang="en-US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</a:t>
            </a:r>
            <a:r>
              <a:rPr lang="en-US" altLang="ja-JP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66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「けんさく」の方法</a:t>
            </a:r>
            <a:endParaRPr lang="ja-JP" altLang="en-US" sz="66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5776" y="3021658"/>
            <a:ext cx="4320480" cy="38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96649" y="4941168"/>
            <a:ext cx="4858447" cy="1789060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知らない人と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つながるつもりは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なくても</a:t>
            </a:r>
            <a:r>
              <a:rPr lang="en-US" altLang="ja-JP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63" y="54737"/>
            <a:ext cx="1739657" cy="14454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803" y="268314"/>
            <a:ext cx="1263393" cy="12575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327" y="2489596"/>
            <a:ext cx="1733092" cy="1733092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072" y="2415391"/>
            <a:ext cx="2418714" cy="231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44177" y="2575866"/>
            <a:ext cx="1580830" cy="145956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10044" y="1688127"/>
            <a:ext cx="3408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パソコン・タブレット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20483" y="1593874"/>
            <a:ext cx="3408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スマホ</a:t>
            </a:r>
            <a:r>
              <a:rPr lang="ja-JP" alt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・けいたい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809803" y="4067087"/>
            <a:ext cx="25988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ゲーム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63" y="4789999"/>
            <a:ext cx="2245888" cy="19932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958" y="177967"/>
            <a:ext cx="1008751" cy="1347863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 rot="2011244">
            <a:off x="2098633" y="4273147"/>
            <a:ext cx="918637" cy="10337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94" y="117956"/>
            <a:ext cx="1416603" cy="141660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451" y="454251"/>
            <a:ext cx="1150895" cy="1148018"/>
          </a:xfrm>
          <a:prstGeom prst="rect">
            <a:avLst/>
          </a:prstGeom>
        </p:spPr>
      </p:pic>
      <p:sp>
        <p:nvSpPr>
          <p:cNvPr id="27" name="下矢印 26"/>
          <p:cNvSpPr/>
          <p:nvPr/>
        </p:nvSpPr>
        <p:spPr>
          <a:xfrm rot="2011244">
            <a:off x="4489989" y="1829312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19282805">
            <a:off x="1843362" y="2232339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 rot="5717761">
            <a:off x="4875101" y="3801957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6166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0226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自分が気をつけないと</a:t>
            </a:r>
            <a:endParaRPr kumimoji="1" lang="en-US" altLang="ja-JP" sz="4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自分を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守れない</a:t>
            </a:r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世界</a:t>
            </a:r>
            <a:endParaRPr kumimoji="1" lang="ja-JP" altLang="en-US" sz="4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60" y="1556792"/>
            <a:ext cx="6840760" cy="54999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899500"/>
            <a:ext cx="1184920" cy="983484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5576" y="2627606"/>
            <a:ext cx="8009284" cy="19442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かなり気をつけて</a:t>
            </a:r>
            <a:endParaRPr kumimoji="1" lang="en-US" altLang="ja-JP" sz="4400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つかわないと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…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！</a:t>
            </a:r>
            <a:endParaRPr kumimoji="1" lang="ja-JP" altLang="en-US" sz="4400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2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に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つなごう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6" y="1268760"/>
            <a:ext cx="8676456" cy="57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" y="2620768"/>
            <a:ext cx="9144000" cy="74588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99592" y="427038"/>
            <a:ext cx="7128792" cy="1354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「キーワード」けんさく</a:t>
            </a:r>
            <a:endParaRPr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99792" y="2620768"/>
            <a:ext cx="4104456" cy="8802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755576" y="3952769"/>
            <a:ext cx="2520280" cy="1368152"/>
          </a:xfrm>
          <a:prstGeom prst="wedgeRectCallout">
            <a:avLst>
              <a:gd name="adj1" fmla="val 30509"/>
              <a:gd name="adj2" fmla="val -82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けんさく</a:t>
            </a:r>
            <a:r>
              <a:rPr lang="ja-JP" altLang="en-US" sz="2800" dirty="0" err="1"/>
              <a:t>まど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（検索窓）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011004"/>
            <a:ext cx="2314600" cy="2664746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3779912" y="4384817"/>
            <a:ext cx="2880320" cy="1872208"/>
          </a:xfrm>
          <a:prstGeom prst="wedgeRoundRectCallout">
            <a:avLst>
              <a:gd name="adj1" fmla="val 74630"/>
              <a:gd name="adj2" fmla="val 2254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ここ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キーワードを</a:t>
            </a:r>
            <a:endParaRPr kumimoji="1"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入れるんだ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4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76" y="1412776"/>
            <a:ext cx="8013195" cy="14401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キーワードけんさくのコツ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619672" y="1556792"/>
            <a:ext cx="439248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395536" y="3140968"/>
            <a:ext cx="7704856" cy="1224136"/>
          </a:xfrm>
          <a:prstGeom prst="wedgeRectCallout">
            <a:avLst>
              <a:gd name="adj1" fmla="val -14385"/>
              <a:gd name="adj2" fmla="val -1070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</a:rPr>
              <a:t>米作り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」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rgbClr val="FF0000"/>
                </a:solidFill>
              </a:rPr>
              <a:t>「</a:t>
            </a:r>
            <a:r>
              <a:rPr lang="ja-JP" altLang="en-US" sz="3600" dirty="0">
                <a:solidFill>
                  <a:srgbClr val="FF0000"/>
                </a:solidFill>
              </a:rPr>
              <a:t>くうはく</a:t>
            </a:r>
            <a:r>
              <a:rPr lang="ja-JP" altLang="en-US" sz="3600" dirty="0" smtClean="0">
                <a:solidFill>
                  <a:srgbClr val="FF0000"/>
                </a:solidFill>
              </a:rPr>
              <a:t>」</a:t>
            </a:r>
            <a:r>
              <a:rPr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chemeClr val="tx1"/>
                </a:solidFill>
              </a:rPr>
              <a:t>「１年」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63688" y="1575333"/>
            <a:ext cx="3517078" cy="74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米づくり　１年　　</a:t>
            </a:r>
            <a:endParaRPr lang="en-US" altLang="ja-JP" sz="28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61618" y="4869160"/>
            <a:ext cx="774711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 </a:t>
            </a:r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★キーワードは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２つ～３つぐらい！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728734" y="1683345"/>
            <a:ext cx="174363" cy="5317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5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1562"/>
            <a:ext cx="9144000" cy="5606923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25220" y="7423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けんさくされたら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50016" y="2690918"/>
            <a:ext cx="2376264" cy="1980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94863" y="2941160"/>
            <a:ext cx="5101273" cy="487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960840" y="2453321"/>
            <a:ext cx="2736304" cy="975679"/>
          </a:xfrm>
          <a:prstGeom prst="wedgeRoundRectCallout">
            <a:avLst>
              <a:gd name="adj1" fmla="val -157631"/>
              <a:gd name="adj2" fmla="val -154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ホームページ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094004" y="4096216"/>
            <a:ext cx="2736304" cy="975679"/>
          </a:xfrm>
          <a:prstGeom prst="wedgeRoundRectCallout">
            <a:avLst>
              <a:gd name="adj1" fmla="val -83202"/>
              <a:gd name="adj2" fmla="val -1133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せつめい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82" y="236576"/>
            <a:ext cx="7654732" cy="6517794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493193" y="971649"/>
            <a:ext cx="5815111" cy="225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506988" y="325992"/>
            <a:ext cx="3641076" cy="5888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969287" y="325993"/>
            <a:ext cx="1818202" cy="5888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55576" y="3282003"/>
            <a:ext cx="4736952" cy="20912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6176124" y="1340768"/>
            <a:ext cx="2736304" cy="975679"/>
          </a:xfrm>
          <a:prstGeom prst="wedgeRoundRectCallout">
            <a:avLst>
              <a:gd name="adj1" fmla="val -25988"/>
              <a:gd name="adj2" fmla="val -935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だれの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ホームページ？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940152" y="5085184"/>
            <a:ext cx="3208249" cy="975679"/>
          </a:xfrm>
          <a:prstGeom prst="wedgeRoundRectCallout">
            <a:avLst>
              <a:gd name="adj1" fmla="val -63411"/>
              <a:gd name="adj2" fmla="val -494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くわしく書いてあるかな？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259632" y="1988841"/>
            <a:ext cx="2736304" cy="1292420"/>
          </a:xfrm>
          <a:prstGeom prst="wedgeRoundRectCallout">
            <a:avLst>
              <a:gd name="adj1" fmla="val 24139"/>
              <a:gd name="adj2" fmla="val -1130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もっと調べ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 err="1" smtClean="0">
                <a:solidFill>
                  <a:schemeClr val="tx1"/>
                </a:solidFill>
              </a:rPr>
              <a:t>られるかな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5292080" y="2793421"/>
            <a:ext cx="3405064" cy="975679"/>
          </a:xfrm>
          <a:prstGeom prst="wedgeRoundRectCallout">
            <a:avLst>
              <a:gd name="adj1" fmla="val -62287"/>
              <a:gd name="adj2" fmla="val -2440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なん</a:t>
            </a:r>
            <a:r>
              <a:rPr lang="ja-JP" altLang="en-US" sz="2800" dirty="0" smtClean="0">
                <a:solidFill>
                  <a:schemeClr val="tx1"/>
                </a:solidFill>
              </a:rPr>
              <a:t>のページかな？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96886"/>
            <a:ext cx="7185421" cy="6231036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5576" y="4653136"/>
            <a:ext cx="6552728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940152" y="3212976"/>
            <a:ext cx="3208249" cy="975679"/>
          </a:xfrm>
          <a:prstGeom prst="wedgeRoundRectCallout">
            <a:avLst>
              <a:gd name="adj1" fmla="val -56933"/>
              <a:gd name="adj2" fmla="val 9676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これはよさそう！！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973" y="4335047"/>
            <a:ext cx="1302400" cy="1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19" y="2348880"/>
            <a:ext cx="8922204" cy="293485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7544" y="283902"/>
            <a:ext cx="8229600" cy="177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大事なところ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だけ</a:t>
            </a:r>
            <a:endParaRPr lang="en-US" altLang="ja-JP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メモを取ろう！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61938" y="2339120"/>
            <a:ext cx="587780" cy="438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606698" y="5445224"/>
            <a:ext cx="3533254" cy="1119695"/>
          </a:xfrm>
          <a:prstGeom prst="wedgeRoundRectCallout">
            <a:avLst>
              <a:gd name="adj1" fmla="val -47653"/>
              <a:gd name="adj2" fmla="val -2678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「もどる」ボタン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88" y="1181409"/>
            <a:ext cx="8999984" cy="5518615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もどったら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70588" y="3839556"/>
            <a:ext cx="1841172" cy="3960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960840" y="2453321"/>
            <a:ext cx="2736304" cy="975679"/>
          </a:xfrm>
          <a:prstGeom prst="wedgeRoundRectCallout">
            <a:avLst>
              <a:gd name="adj1" fmla="val -176365"/>
              <a:gd name="adj2" fmla="val 1067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次はこれを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見て</a:t>
            </a:r>
            <a:r>
              <a:rPr lang="ja-JP" altLang="en-US" sz="2800" dirty="0" smtClean="0">
                <a:solidFill>
                  <a:schemeClr val="tx1"/>
                </a:solidFill>
              </a:rPr>
              <a:t>みよう！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665" y="3698175"/>
            <a:ext cx="2355535" cy="27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1340768"/>
            <a:ext cx="8517632" cy="518457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１．なにを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調べたい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のか</a:t>
            </a: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自分の「</a:t>
            </a:r>
            <a:r>
              <a:rPr lang="ja-JP" altLang="en-US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テーマ」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を考える</a:t>
            </a: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パソコンを開く前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に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11559" y="3284984"/>
            <a:ext cx="5845077" cy="2664296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米作りのこと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を知りたいな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637" y="4196502"/>
            <a:ext cx="2450755" cy="23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76" y="1412776"/>
            <a:ext cx="8013195" cy="14401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最初に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もどって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、また「けんさく」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619672" y="1556792"/>
            <a:ext cx="439248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395536" y="3140968"/>
            <a:ext cx="7704856" cy="1224136"/>
          </a:xfrm>
          <a:prstGeom prst="wedgeRectCallout">
            <a:avLst>
              <a:gd name="adj1" fmla="val -14385"/>
              <a:gd name="adj2" fmla="val -1070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</a:rPr>
              <a:t>米作り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」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rgbClr val="FF0000"/>
                </a:solidFill>
              </a:rPr>
              <a:t>「</a:t>
            </a:r>
            <a:r>
              <a:rPr lang="ja-JP" altLang="en-US" sz="3600" dirty="0">
                <a:solidFill>
                  <a:srgbClr val="FF0000"/>
                </a:solidFill>
              </a:rPr>
              <a:t>くうはく</a:t>
            </a:r>
            <a:r>
              <a:rPr lang="ja-JP" altLang="en-US" sz="3600" dirty="0" smtClean="0">
                <a:solidFill>
                  <a:srgbClr val="FF0000"/>
                </a:solidFill>
              </a:rPr>
              <a:t>」</a:t>
            </a:r>
            <a:r>
              <a:rPr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chemeClr val="tx1"/>
                </a:solidFill>
              </a:rPr>
              <a:t>「山口」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691680" y="1556791"/>
            <a:ext cx="3517078" cy="74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米作り　山口</a:t>
            </a:r>
            <a:endParaRPr lang="en-US" altLang="ja-JP" sz="28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61618" y="4869160"/>
            <a:ext cx="774711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キーワードを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工夫してみよう！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5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91" y="1475656"/>
            <a:ext cx="8229600" cy="28894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１．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言葉を言いかえる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lang="ja-JP" altLang="en-US" sz="36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山口（漢字）→やまぐち（ひらがな）</a:t>
            </a:r>
            <a:r>
              <a:rPr lang="en-US" altLang="ja-JP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２．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新しい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キーワードを使おう！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23528" y="332656"/>
            <a:ext cx="8515672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ちょうどいいホームページが出ない時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36" y="4365104"/>
            <a:ext cx="2376264" cy="2297056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67544" y="4941168"/>
            <a:ext cx="5616624" cy="1584176"/>
          </a:xfrm>
          <a:prstGeom prst="wedgeRoundRectCallout">
            <a:avLst>
              <a:gd name="adj1" fmla="val 58398"/>
              <a:gd name="adj2" fmla="val -24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ホームページは</a:t>
            </a:r>
            <a:endParaRPr lang="en-US" altLang="ja-JP" sz="32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しっかりよく見る！</a:t>
            </a:r>
            <a:r>
              <a:rPr lang="en-US" altLang="ja-JP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よく読む！</a:t>
            </a:r>
            <a:endParaRPr kumimoji="1" lang="ja-JP" altLang="en-US" sz="32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9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51033" cy="560160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じぶんらしいテーマを考える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635896" y="3311502"/>
            <a:ext cx="1801854" cy="141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米</a:t>
            </a:r>
            <a:endParaRPr kumimoji="1" lang="ja-JP" altLang="en-US" sz="5400" dirty="0"/>
          </a:p>
        </p:txBody>
      </p:sp>
      <p:cxnSp>
        <p:nvCxnSpPr>
          <p:cNvPr id="6" name="直線コネクタ 5"/>
          <p:cNvCxnSpPr>
            <a:stCxn id="3" idx="7"/>
          </p:cNvCxnSpPr>
          <p:nvPr/>
        </p:nvCxnSpPr>
        <p:spPr>
          <a:xfrm flipV="1">
            <a:off x="5173875" y="3284984"/>
            <a:ext cx="263875" cy="2335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5034916" y="2719772"/>
            <a:ext cx="1624837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作り方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326023" y="1662273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田植え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073834" y="1919001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いねかり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308304" y="2993490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大変</a:t>
            </a:r>
            <a:r>
              <a:rPr lang="ja-JP" altLang="en-US" sz="2000" dirty="0" smtClean="0">
                <a:solidFill>
                  <a:schemeClr val="tx1"/>
                </a:solidFill>
              </a:rPr>
              <a:t>なこと？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766628" y="2564799"/>
            <a:ext cx="173853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しゅるい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81431" y="1315616"/>
            <a:ext cx="2232248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日本で多いのは？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353036" y="1853145"/>
            <a:ext cx="142981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山口では？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8" idx="0"/>
            <a:endCxn id="11" idx="2"/>
          </p:cNvCxnSpPr>
          <p:nvPr/>
        </p:nvCxnSpPr>
        <p:spPr>
          <a:xfrm flipV="1">
            <a:off x="5847335" y="2094321"/>
            <a:ext cx="289809" cy="62545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6516216" y="2135025"/>
            <a:ext cx="557618" cy="5847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8" idx="3"/>
            <a:endCxn id="13" idx="1"/>
          </p:cNvCxnSpPr>
          <p:nvPr/>
        </p:nvCxnSpPr>
        <p:spPr>
          <a:xfrm>
            <a:off x="6659753" y="3043808"/>
            <a:ext cx="648551" cy="1657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5166855" y="1340768"/>
            <a:ext cx="3763690" cy="1152127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１年のながれは？</a:t>
            </a:r>
            <a:endParaRPr kumimoji="1" lang="en-US" altLang="ja-JP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r"/>
            <a:endParaRPr kumimoji="1" lang="ja-JP" altLang="en-US" dirty="0"/>
          </a:p>
        </p:txBody>
      </p:sp>
      <p:sp>
        <p:nvSpPr>
          <p:cNvPr id="31" name="角丸四角形 30"/>
          <p:cNvSpPr/>
          <p:nvPr/>
        </p:nvSpPr>
        <p:spPr>
          <a:xfrm>
            <a:off x="7301230" y="3521990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工夫は？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659753" y="3284984"/>
            <a:ext cx="641477" cy="4530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3" idx="1"/>
          </p:cNvCxnSpPr>
          <p:nvPr/>
        </p:nvCxnSpPr>
        <p:spPr>
          <a:xfrm flipH="1" flipV="1">
            <a:off x="3842901" y="3209514"/>
            <a:ext cx="56870" cy="3090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323528" y="2802632"/>
            <a:ext cx="142981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コシヒカリ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67544" y="3401754"/>
            <a:ext cx="1800200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あきたこまち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91732" y="2329832"/>
            <a:ext cx="2446396" cy="168849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とくちょうは？</a:t>
            </a:r>
            <a:endParaRPr kumimoji="1" lang="en-US" altLang="ja-JP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r"/>
            <a:endParaRPr kumimoji="1" lang="ja-JP" altLang="en-US" dirty="0"/>
          </a:p>
        </p:txBody>
      </p:sp>
      <p:sp>
        <p:nvSpPr>
          <p:cNvPr id="40" name="角丸四角形 39"/>
          <p:cNvSpPr/>
          <p:nvPr/>
        </p:nvSpPr>
        <p:spPr>
          <a:xfrm>
            <a:off x="824309" y="1511623"/>
            <a:ext cx="142981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世界では？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948264" y="2942461"/>
            <a:ext cx="2197580" cy="1566659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農家のくらしは？</a:t>
            </a:r>
            <a:endParaRPr kumimoji="1" lang="ja-JP" altLang="en-US" dirty="0"/>
          </a:p>
        </p:txBody>
      </p:sp>
      <p:cxnSp>
        <p:nvCxnSpPr>
          <p:cNvPr id="51" name="直線コネクタ 50"/>
          <p:cNvCxnSpPr>
            <a:stCxn id="14" idx="0"/>
          </p:cNvCxnSpPr>
          <p:nvPr/>
        </p:nvCxnSpPr>
        <p:spPr>
          <a:xfrm flipV="1">
            <a:off x="3635896" y="2329303"/>
            <a:ext cx="0" cy="23549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 flipV="1">
            <a:off x="3131840" y="1797968"/>
            <a:ext cx="56870" cy="7559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 flipV="1">
            <a:off x="2254125" y="1993975"/>
            <a:ext cx="569373" cy="5736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1753344" y="3036728"/>
            <a:ext cx="1013284" cy="70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2123728" y="3189128"/>
            <a:ext cx="642900" cy="2126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角丸四角形 60"/>
          <p:cNvSpPr/>
          <p:nvPr/>
        </p:nvSpPr>
        <p:spPr>
          <a:xfrm>
            <a:off x="2267744" y="4385351"/>
            <a:ext cx="1480821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歴史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323529" y="5291655"/>
            <a:ext cx="1496337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いつから</a:t>
            </a:r>
            <a:r>
              <a:rPr lang="ja-JP" altLang="en-US" sz="2000" dirty="0" smtClean="0">
                <a:solidFill>
                  <a:schemeClr val="tx1"/>
                </a:solidFill>
              </a:rPr>
              <a:t>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682822" y="6078345"/>
            <a:ext cx="1624836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どこ</a:t>
            </a:r>
            <a:r>
              <a:rPr lang="ja-JP" altLang="en-US" sz="2000" dirty="0" smtClean="0">
                <a:solidFill>
                  <a:schemeClr val="tx1"/>
                </a:solidFill>
              </a:rPr>
              <a:t>から？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323529" y="4157462"/>
            <a:ext cx="1587136" cy="9997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いちばん古いお米の種類は？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2604867" y="5301208"/>
            <a:ext cx="1931956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むかしの</a:t>
            </a:r>
            <a:r>
              <a:rPr lang="ja-JP" altLang="en-US" sz="2000" dirty="0" smtClean="0">
                <a:solidFill>
                  <a:schemeClr val="tx1"/>
                </a:solidFill>
              </a:rPr>
              <a:t>道具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3095749" y="6046533"/>
            <a:ext cx="1931956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今と</a:t>
            </a:r>
            <a:r>
              <a:rPr lang="ja-JP" altLang="en-US" sz="2000" dirty="0" smtClean="0">
                <a:solidFill>
                  <a:schemeClr val="tx1"/>
                </a:solidFill>
              </a:rPr>
              <a:t>のちがい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flipV="1">
            <a:off x="3515509" y="4204500"/>
            <a:ext cx="178540" cy="175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1910665" y="4725144"/>
            <a:ext cx="357079" cy="258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V="1">
            <a:off x="1753344" y="5013176"/>
            <a:ext cx="506642" cy="28803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V="1">
            <a:off x="1953670" y="5033423"/>
            <a:ext cx="491508" cy="10576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V="1">
            <a:off x="3305978" y="5033423"/>
            <a:ext cx="0" cy="2677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H="1" flipV="1">
            <a:off x="3457356" y="5868888"/>
            <a:ext cx="89476" cy="1776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角丸四角形 84"/>
          <p:cNvSpPr/>
          <p:nvPr/>
        </p:nvSpPr>
        <p:spPr>
          <a:xfrm>
            <a:off x="2537105" y="5157191"/>
            <a:ext cx="4257919" cy="1485474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20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米</a:t>
            </a:r>
            <a:r>
              <a:rPr lang="ja-JP" altLang="en-US" sz="2000" dirty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づくり</a:t>
            </a:r>
            <a:r>
              <a:rPr lang="ja-JP" altLang="en-US" sz="20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の道具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244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1" y="1200352"/>
            <a:ext cx="2450755" cy="23690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7543" y="3519906"/>
            <a:ext cx="8229601" cy="2945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1472" y="3687901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・米作り　 ・流れ　・１年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・お米　・こめ　・コメ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・田植え　・いねかり　・時期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　　</a:t>
            </a:r>
            <a:r>
              <a:rPr lang="en-US" altLang="ja-JP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など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67543" y="1155251"/>
            <a:ext cx="5845077" cy="2276534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米作りの１年の流れ」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を知りたいな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0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1" y="1200352"/>
            <a:ext cx="2450755" cy="23690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7543" y="4077072"/>
            <a:ext cx="8229601" cy="2387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1472" y="429309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・米作り　 ・流れ　・１年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・お米　・こめ　・コメ　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・田植え　・いねかり　・時期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　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67543" y="1155250"/>
            <a:ext cx="5845077" cy="2633789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◎テーマがくわしく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なったね</a:t>
            </a:r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◎見つけた</a:t>
            </a:r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は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しよう</a:t>
            </a:r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6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パソコンを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開いて</a:t>
            </a:r>
            <a:endParaRPr lang="en-US" altLang="ja-JP" sz="4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インターネットに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つなごう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44" y="2924944"/>
            <a:ext cx="3810000" cy="3276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344" y="234742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でも、インターネットって</a:t>
            </a:r>
            <a:r>
              <a:rPr lang="en-US" altLang="ja-JP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29238"/>
            <a:ext cx="3816424" cy="4272116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4582344" y="2204864"/>
            <a:ext cx="3950096" cy="3384376"/>
          </a:xfrm>
          <a:prstGeom prst="wedgeRoundRectCallout">
            <a:avLst>
              <a:gd name="adj1" fmla="val -61870"/>
              <a:gd name="adj2" fmla="val 30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どこと</a:t>
            </a:r>
            <a:endParaRPr kumimoji="1" lang="en-US" altLang="ja-JP" sz="4800" dirty="0" smtClean="0"/>
          </a:p>
          <a:p>
            <a:pPr algn="ctr"/>
            <a:r>
              <a:rPr kumimoji="1" lang="ja-JP" altLang="en-US" sz="4800" dirty="0" smtClean="0"/>
              <a:t>つな</a:t>
            </a:r>
            <a:r>
              <a:rPr lang="ja-JP" altLang="en-US" sz="4800" dirty="0" smtClean="0"/>
              <a:t>がって</a:t>
            </a:r>
            <a:endParaRPr lang="en-US" altLang="ja-JP" sz="4800" dirty="0" smtClean="0"/>
          </a:p>
          <a:p>
            <a:pPr algn="ctr"/>
            <a:r>
              <a:rPr lang="ja-JP" altLang="en-US" sz="4800" dirty="0" smtClean="0"/>
              <a:t>いるの？？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00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世界中の人と</a:t>
            </a:r>
            <a:endParaRPr lang="en-US" altLang="ja-JP" sz="54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5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つながって</a:t>
            </a:r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います！</a:t>
            </a:r>
            <a:endParaRPr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" y="2496055"/>
            <a:ext cx="3469463" cy="39943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701" y="2132856"/>
            <a:ext cx="5400601" cy="34563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361735" y="5162516"/>
            <a:ext cx="6782265" cy="169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世界中のホームページを</a:t>
            </a:r>
            <a:endParaRPr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見ることができる。</a:t>
            </a:r>
            <a:endParaRPr lang="ja-JP" altLang="en-US" sz="40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173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638" y="3811425"/>
            <a:ext cx="1352646" cy="153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97" y="2432373"/>
            <a:ext cx="1365324" cy="15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441" y="171034"/>
            <a:ext cx="1344164" cy="154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47" y="72490"/>
            <a:ext cx="1630282" cy="16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1528" y="5445224"/>
            <a:ext cx="8400945" cy="996972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つながっている人は　全員いい人？？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5" y="1535777"/>
            <a:ext cx="1484194" cy="249444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3444" y="319710"/>
            <a:ext cx="1728190" cy="15287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786140"/>
            <a:ext cx="1460859" cy="14608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9552" y="72490"/>
            <a:ext cx="1280215" cy="14029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46513" y="1848472"/>
            <a:ext cx="1491375" cy="13985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80" y="3909047"/>
            <a:ext cx="1536177" cy="15361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034" y="4073100"/>
            <a:ext cx="1396851" cy="1239706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202" y="1286222"/>
            <a:ext cx="3859444" cy="36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1527" y="3909047"/>
            <a:ext cx="1231703" cy="1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06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347</Words>
  <Application>Microsoft Office PowerPoint</Application>
  <PresentationFormat>画面に合わせる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​​テーマ</vt:lpstr>
      <vt:lpstr>パソコンで情報をさがそう！ インターネットでの 「けんさく」の方法</vt:lpstr>
      <vt:lpstr>１．なにを調べたいのか 　　自分の「テーマ」を考える     </vt:lpstr>
      <vt:lpstr>  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キーワードけんさくのコツ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最初にもどって、また「けんさく」</vt:lpstr>
      <vt:lpstr>１．言葉を言いかえる 　山口（漢字）→やまぐち（ひらがな） ２．新しいキーワードを使おう！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インターネットってなあに??</dc:title>
  <dc:creator>teacher</dc:creator>
  <cp:lastModifiedBy>山口市</cp:lastModifiedBy>
  <cp:revision>67</cp:revision>
  <dcterms:created xsi:type="dcterms:W3CDTF">2015-09-25T06:16:25Z</dcterms:created>
  <dcterms:modified xsi:type="dcterms:W3CDTF">2018-08-30T02:44:08Z</dcterms:modified>
</cp:coreProperties>
</file>