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63" r:id="rId3"/>
    <p:sldId id="287" r:id="rId4"/>
    <p:sldId id="276" r:id="rId5"/>
    <p:sldId id="288" r:id="rId6"/>
    <p:sldId id="289" r:id="rId7"/>
    <p:sldId id="294" r:id="rId8"/>
    <p:sldId id="295" r:id="rId9"/>
    <p:sldId id="300" r:id="rId10"/>
    <p:sldId id="301" r:id="rId11"/>
    <p:sldId id="302" r:id="rId12"/>
    <p:sldId id="297" r:id="rId13"/>
    <p:sldId id="286" r:id="rId14"/>
    <p:sldId id="267" r:id="rId15"/>
    <p:sldId id="281" r:id="rId16"/>
    <p:sldId id="282" r:id="rId17"/>
    <p:sldId id="298" r:id="rId18"/>
    <p:sldId id="283" r:id="rId19"/>
    <p:sldId id="299" r:id="rId20"/>
    <p:sldId id="285" r:id="rId21"/>
    <p:sldId id="284" r:id="rId22"/>
    <p:sldId id="269" r:id="rId23"/>
    <p:sldId id="303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04" autoAdjust="0"/>
  </p:normalViewPr>
  <p:slideViewPr>
    <p:cSldViewPr>
      <p:cViewPr varScale="1">
        <p:scale>
          <a:sx n="69" d="100"/>
          <a:sy n="69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24B3-B55F-4DB2-8F65-91666B18899E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FAF3-19AB-4503-AC77-599ECE4546B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8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pPr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938338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パソコンで情報をさがそう！</a:t>
            </a:r>
            <a: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</a:t>
            </a: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</a:t>
            </a:r>
            <a: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「けんさく」の方法</a:t>
            </a:r>
            <a:endParaRPr lang="ja-JP" altLang="en-US" sz="66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021658"/>
            <a:ext cx="4320480" cy="3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96649" y="4941168"/>
            <a:ext cx="4858447" cy="178906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知らない人と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つながるつもりは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なくても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54737"/>
            <a:ext cx="1739657" cy="1445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03" y="268314"/>
            <a:ext cx="1263393" cy="12575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27" y="2489596"/>
            <a:ext cx="1733092" cy="1733092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72" y="2415391"/>
            <a:ext cx="2418714" cy="23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177" y="2575866"/>
            <a:ext cx="1580830" cy="14595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10044" y="1688127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パソコン・タブレット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20483" y="1593874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スマホ</a:t>
            </a:r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・けいたい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09803" y="4067087"/>
            <a:ext cx="2598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ゲーム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4789999"/>
            <a:ext cx="2245888" cy="19932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58" y="177967"/>
            <a:ext cx="1008751" cy="134786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2011244">
            <a:off x="2098633" y="4273147"/>
            <a:ext cx="918637" cy="1033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94" y="117956"/>
            <a:ext cx="1416603" cy="14166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51" y="454251"/>
            <a:ext cx="1150895" cy="1148018"/>
          </a:xfrm>
          <a:prstGeom prst="rect">
            <a:avLst/>
          </a:prstGeom>
        </p:spPr>
      </p:pic>
      <p:sp>
        <p:nvSpPr>
          <p:cNvPr id="27" name="下矢印 26"/>
          <p:cNvSpPr/>
          <p:nvPr/>
        </p:nvSpPr>
        <p:spPr>
          <a:xfrm rot="2011244">
            <a:off x="4489989" y="1829312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9282805">
            <a:off x="1843362" y="2232339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5717761">
            <a:off x="4875101" y="3801957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47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2627606"/>
            <a:ext cx="8009284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かなり気をつけて</a:t>
            </a:r>
            <a:endParaRPr kumimoji="1" lang="en-US" altLang="ja-JP" sz="4400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つかわないと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…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4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6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268760"/>
            <a:ext cx="8676456" cy="5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" y="2620768"/>
            <a:ext cx="9144000" cy="74588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99592" y="427038"/>
            <a:ext cx="7128792" cy="1354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「キーワード」けんさく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99792" y="2620768"/>
            <a:ext cx="4104456" cy="88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755576" y="3952769"/>
            <a:ext cx="2520280" cy="1368152"/>
          </a:xfrm>
          <a:prstGeom prst="wedgeRectCallout">
            <a:avLst>
              <a:gd name="adj1" fmla="val 30509"/>
              <a:gd name="adj2" fmla="val -8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けんさく</a:t>
            </a:r>
            <a:r>
              <a:rPr lang="ja-JP" altLang="en-US" sz="2800" dirty="0" err="1"/>
              <a:t>まど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（検索窓）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1004"/>
            <a:ext cx="2314600" cy="266474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779912" y="4384817"/>
            <a:ext cx="2880320" cy="1872208"/>
          </a:xfrm>
          <a:prstGeom prst="wedgeRoundRectCallout">
            <a:avLst>
              <a:gd name="adj1" fmla="val 74630"/>
              <a:gd name="adj2" fmla="val 225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キーワードを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入れるんだ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キーワードけんさくのコツ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「ゴミ」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しゅるい</a:t>
            </a:r>
            <a:r>
              <a:rPr lang="ja-JP" altLang="en-US" sz="3600" dirty="0" smtClean="0">
                <a:solidFill>
                  <a:schemeClr val="tx1"/>
                </a:solidFill>
              </a:rPr>
              <a:t>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63688" y="1575333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ゴミ　</a:t>
            </a:r>
            <a:r>
              <a:rPr lang="ja-JP" altLang="en-US" sz="28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しゅるい</a:t>
            </a:r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　　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 </a:t>
            </a:r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★キーワードは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２つ～３つぐらい！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1709142"/>
            <a:ext cx="216024" cy="495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110"/>
            <a:ext cx="9144000" cy="487680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5220" y="7423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けんさくされたら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3648" y="3165803"/>
            <a:ext cx="4032448" cy="332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403648" y="3497956"/>
            <a:ext cx="4255693" cy="487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65994"/>
              <a:gd name="adj2" fmla="val 403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ホームページ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56176" y="4846835"/>
            <a:ext cx="2736304" cy="975679"/>
          </a:xfrm>
          <a:prstGeom prst="wedgeRoundRectCallout">
            <a:avLst>
              <a:gd name="adj1" fmla="val -78713"/>
              <a:gd name="adj2" fmla="val -1413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せつめい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18" y="1178247"/>
            <a:ext cx="9144000" cy="4863402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367644" y="2886075"/>
            <a:ext cx="6516724" cy="5545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75012" y="3554325"/>
            <a:ext cx="4909156" cy="1746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418814" y="1408265"/>
            <a:ext cx="2177522" cy="782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1619672" y="432586"/>
            <a:ext cx="2736304" cy="975679"/>
          </a:xfrm>
          <a:prstGeom prst="wedgeRoundRectCallout">
            <a:avLst>
              <a:gd name="adj1" fmla="val 87118"/>
              <a:gd name="adj2" fmla="val 796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だれの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ホームページ？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400978" y="4046079"/>
            <a:ext cx="2736304" cy="1292420"/>
          </a:xfrm>
          <a:prstGeom prst="wedgeRoundRectCallout">
            <a:avLst>
              <a:gd name="adj1" fmla="val -45227"/>
              <a:gd name="adj2" fmla="val -990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もっと調べ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err="1" smtClean="0">
                <a:solidFill>
                  <a:schemeClr val="tx1"/>
                </a:solidFill>
              </a:rPr>
              <a:t>られるかな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79512" y="5661248"/>
            <a:ext cx="3405064" cy="975679"/>
          </a:xfrm>
          <a:prstGeom prst="wedgeRoundRectCallout">
            <a:avLst>
              <a:gd name="adj1" fmla="val 31296"/>
              <a:gd name="adj2" fmla="val -1048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なん</a:t>
            </a:r>
            <a:r>
              <a:rPr lang="ja-JP" altLang="en-US" sz="2800" dirty="0" smtClean="0">
                <a:solidFill>
                  <a:schemeClr val="tx1"/>
                </a:solidFill>
              </a:rPr>
              <a:t>のページかな？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275"/>
            <a:ext cx="9144000" cy="486340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440160" y="4077072"/>
            <a:ext cx="1259612" cy="3960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639612" y="3013168"/>
            <a:ext cx="3208249" cy="975679"/>
          </a:xfrm>
          <a:prstGeom prst="wedgeRoundRectCallout">
            <a:avLst>
              <a:gd name="adj1" fmla="val -139576"/>
              <a:gd name="adj2" fmla="val 840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これはよさそう！！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973" y="4335047"/>
            <a:ext cx="1302400" cy="1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41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8009"/>
            <a:ext cx="9144000" cy="487680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987825" y="6309319"/>
            <a:ext cx="3456384" cy="687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411760" y="3789040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923928" y="3861048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436097" y="3644037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779912" y="5013176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483722" y="5013175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42967"/>
            <a:ext cx="9206087" cy="4909914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56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3654" y="2050582"/>
            <a:ext cx="587780" cy="438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340768"/>
            <a:ext cx="8517632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１．なにを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調べたい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のか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自分の「</a:t>
            </a:r>
            <a:r>
              <a:rPr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テーマ」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を考える</a:t>
            </a: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パソコンを開く前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1559" y="3284984"/>
            <a:ext cx="5845077" cy="2664296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「ゴミ」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4196502"/>
            <a:ext cx="2450755" cy="23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77522"/>
            <a:ext cx="4032448" cy="268081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897490"/>
            <a:ext cx="4495240" cy="2893717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277294" y="4725144"/>
            <a:ext cx="756084" cy="328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148064" y="1988841"/>
            <a:ext cx="3720480" cy="1406640"/>
          </a:xfrm>
          <a:prstGeom prst="wedgeRoundRectCallout">
            <a:avLst>
              <a:gd name="adj1" fmla="val -107637"/>
              <a:gd name="adj2" fmla="val 1590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分けられたゴミの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ゆくえを見てみよう！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665" y="3698175"/>
            <a:ext cx="2355535" cy="2711874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29394" y="634430"/>
            <a:ext cx="288032" cy="38884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94" y="459244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下へスクロール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して</a:t>
            </a:r>
            <a:r>
              <a:rPr lang="ja-JP" altLang="en-US" b="1" dirty="0" smtClean="0">
                <a:solidFill>
                  <a:srgbClr val="FF0000"/>
                </a:solidFill>
              </a:rPr>
              <a:t>いって、ページを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よく読んでみよう！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2" y="0"/>
            <a:ext cx="5079454" cy="33959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469" y="3728628"/>
            <a:ext cx="6346035" cy="11405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52536" y="3606024"/>
            <a:ext cx="4326178" cy="1263136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最初に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また「けんさく」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717996" y="3883610"/>
            <a:ext cx="3220937" cy="580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5013176"/>
            <a:ext cx="7704856" cy="1008112"/>
          </a:xfrm>
          <a:prstGeom prst="wedgeRectCallout">
            <a:avLst>
              <a:gd name="adj1" fmla="val 8609"/>
              <a:gd name="adj2" fmla="val -1104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「ゴミ」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「収集車」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419872" y="3861048"/>
            <a:ext cx="2579014" cy="54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ゴミ　収集車</a:t>
            </a:r>
            <a:endParaRPr lang="en-US" altLang="ja-JP" sz="20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39677" y="5733256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キーワードを工夫してみよう！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71600" y="2132856"/>
            <a:ext cx="3600400" cy="328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4932040" y="1697996"/>
            <a:ext cx="4104455" cy="1118608"/>
          </a:xfrm>
          <a:prstGeom prst="wedgeRoundRectCallout">
            <a:avLst>
              <a:gd name="adj1" fmla="val -58823"/>
              <a:gd name="adj2" fmla="val -6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次はこれを見てみよう！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782326" y="188640"/>
            <a:ext cx="4326178" cy="126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けんさく結果に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91" y="1475656"/>
            <a:ext cx="8229600" cy="28894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言葉を言いかえる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ゴミ　→　ごみ</a:t>
            </a:r>
            <a: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２．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新しい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キーワードを使おう！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528" y="332656"/>
            <a:ext cx="85156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ちょうどいいホームページが出ない時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36" y="4365104"/>
            <a:ext cx="2376264" cy="229705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7544" y="4941168"/>
            <a:ext cx="5616624" cy="1584176"/>
          </a:xfrm>
          <a:prstGeom prst="wedgeRoundRectCallout">
            <a:avLst>
              <a:gd name="adj1" fmla="val 58398"/>
              <a:gd name="adj2" fmla="val -24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ホームページは</a:t>
            </a:r>
            <a:endParaRPr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しっかりよく見る！</a:t>
            </a:r>
            <a: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よく読む！</a:t>
            </a:r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913610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１　目的をしっかり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もつ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775829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３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困ったとき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は</a:t>
            </a:r>
            <a:endParaRPr lang="en-US" altLang="ja-JP" sz="5400" b="1" dirty="0" smtClean="0"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大人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に相談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836940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２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個人情報は入力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しない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84087" y="4807154"/>
            <a:ext cx="370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よく見て！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01635" y="4807154"/>
            <a:ext cx="4470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よく読んで！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491584" y="5733256"/>
            <a:ext cx="10005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たしかめてから、クリック！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604" y="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</a:t>
            </a:r>
            <a:r>
              <a:rPr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約束</a:t>
            </a:r>
            <a:endParaRPr kumimoji="1" lang="ja-JP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8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560160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じぶんらしいテーマを考える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566849" y="3311502"/>
            <a:ext cx="1955109" cy="141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ゴミ</a:t>
            </a:r>
            <a:endParaRPr kumimoji="1" lang="ja-JP" altLang="en-US" sz="5400" dirty="0"/>
          </a:p>
        </p:txBody>
      </p:sp>
      <p:cxnSp>
        <p:nvCxnSpPr>
          <p:cNvPr id="6" name="直線コネクタ 5"/>
          <p:cNvCxnSpPr>
            <a:stCxn id="3" idx="7"/>
          </p:cNvCxnSpPr>
          <p:nvPr/>
        </p:nvCxnSpPr>
        <p:spPr>
          <a:xfrm flipV="1">
            <a:off x="5235639" y="3284985"/>
            <a:ext cx="202111" cy="2335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4788024" y="2636912"/>
            <a:ext cx="1624837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リサイクル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326023" y="1662273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３Ｒ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73834" y="1774985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リデュース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308304" y="2756484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大変</a:t>
            </a:r>
            <a:r>
              <a:rPr lang="ja-JP" altLang="en-US" sz="2000" dirty="0" smtClean="0">
                <a:solidFill>
                  <a:schemeClr val="tx1"/>
                </a:solidFill>
              </a:rPr>
              <a:t>なこと？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766628" y="2564799"/>
            <a:ext cx="173853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しゅるい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07658" y="1267774"/>
            <a:ext cx="1847051" cy="5626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どのくらいの量があるの？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05977" y="1853145"/>
            <a:ext cx="1604667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家ででるもの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8" idx="0"/>
            <a:endCxn id="11" idx="2"/>
          </p:cNvCxnSpPr>
          <p:nvPr/>
        </p:nvCxnSpPr>
        <p:spPr>
          <a:xfrm flipV="1">
            <a:off x="5600443" y="2094321"/>
            <a:ext cx="536701" cy="5425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412861" y="2135026"/>
            <a:ext cx="660973" cy="6214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3"/>
            <a:endCxn id="13" idx="1"/>
          </p:cNvCxnSpPr>
          <p:nvPr/>
        </p:nvCxnSpPr>
        <p:spPr>
          <a:xfrm>
            <a:off x="6412861" y="2960948"/>
            <a:ext cx="895443" cy="115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166855" y="1196752"/>
            <a:ext cx="3763690" cy="115212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リサイクルってなに</a:t>
            </a:r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7301230" y="3284984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工夫は？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endCxn id="31" idx="1"/>
          </p:cNvCxnSpPr>
          <p:nvPr/>
        </p:nvCxnSpPr>
        <p:spPr>
          <a:xfrm>
            <a:off x="6412861" y="3056321"/>
            <a:ext cx="888369" cy="4446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" idx="1"/>
          </p:cNvCxnSpPr>
          <p:nvPr/>
        </p:nvCxnSpPr>
        <p:spPr>
          <a:xfrm flipH="1" flipV="1">
            <a:off x="3842902" y="3209515"/>
            <a:ext cx="10266" cy="3090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567653"/>
            <a:ext cx="1984130" cy="7173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どんな取り組みがある？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23529" y="3401754"/>
            <a:ext cx="2215282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自分は何</a:t>
            </a:r>
            <a:r>
              <a:rPr lang="ja-JP" altLang="en-US" dirty="0">
                <a:solidFill>
                  <a:schemeClr val="tx1"/>
                </a:solidFill>
              </a:rPr>
              <a:t>が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できる？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824309" y="1511623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世界では？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659753" y="2564904"/>
            <a:ext cx="2486091" cy="156665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リサイクルのコツ</a:t>
            </a:r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？</a:t>
            </a:r>
            <a:endParaRPr kumimoji="1" lang="ja-JP" altLang="en-US" dirty="0"/>
          </a:p>
        </p:txBody>
      </p:sp>
      <p:cxnSp>
        <p:nvCxnSpPr>
          <p:cNvPr id="51" name="直線コネクタ 50"/>
          <p:cNvCxnSpPr>
            <a:stCxn id="14" idx="0"/>
          </p:cNvCxnSpPr>
          <p:nvPr/>
        </p:nvCxnSpPr>
        <p:spPr>
          <a:xfrm flipV="1">
            <a:off x="3635896" y="2329303"/>
            <a:ext cx="0" cy="2354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3131840" y="1797968"/>
            <a:ext cx="56870" cy="7559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254125" y="1993975"/>
            <a:ext cx="569373" cy="5736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2307658" y="2993490"/>
            <a:ext cx="458970" cy="432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123728" y="3189128"/>
            <a:ext cx="642900" cy="2126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2267744" y="4385351"/>
            <a:ext cx="148082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問題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23529" y="5291655"/>
            <a:ext cx="1496337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なぜ</a:t>
            </a:r>
            <a:r>
              <a:rPr lang="ja-JP" altLang="en-US" sz="2000" dirty="0" smtClean="0">
                <a:solidFill>
                  <a:schemeClr val="tx1"/>
                </a:solidFill>
              </a:rPr>
              <a:t>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67544" y="6078345"/>
            <a:ext cx="184011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どの地域に多い？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9" y="4385351"/>
            <a:ext cx="1587136" cy="771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どんな問題があるの？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392500" y="4188876"/>
            <a:ext cx="178540" cy="175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1910665" y="4725144"/>
            <a:ext cx="357079" cy="258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3344" y="5013176"/>
            <a:ext cx="506642" cy="2880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1953670" y="5033423"/>
            <a:ext cx="491508" cy="10576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5868794" y="4771271"/>
            <a:ext cx="1112027" cy="6608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角丸四角形 44"/>
          <p:cNvSpPr/>
          <p:nvPr/>
        </p:nvSpPr>
        <p:spPr>
          <a:xfrm>
            <a:off x="2411760" y="5562255"/>
            <a:ext cx="1304091" cy="10804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エコ活動はいつ始まったの？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H="1" flipV="1">
            <a:off x="2881104" y="5033423"/>
            <a:ext cx="210216" cy="5660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52" idx="1"/>
          </p:cNvCxnSpPr>
          <p:nvPr/>
        </p:nvCxnSpPr>
        <p:spPr>
          <a:xfrm flipH="1" flipV="1">
            <a:off x="5521958" y="4210201"/>
            <a:ext cx="1426306" cy="4175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7668344" y="5157191"/>
            <a:ext cx="1262201" cy="54977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どんな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道具で</a:t>
            </a:r>
            <a:r>
              <a:rPr lang="ja-JP" altLang="en-US" dirty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668344" y="5780596"/>
            <a:ext cx="1262202" cy="54977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１回の量は？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6438216" y="6091087"/>
            <a:ext cx="1085211" cy="54977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どこへ？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4001797" y="5287367"/>
            <a:ext cx="1866996" cy="4932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どんなしくみ？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3976077" y="5872745"/>
            <a:ext cx="1866996" cy="4932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いつ頃から？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 flipH="1">
            <a:off x="5868793" y="4914687"/>
            <a:ext cx="1185002" cy="11636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H="1">
            <a:off x="6659753" y="4910925"/>
            <a:ext cx="457786" cy="120843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948264" y="4303669"/>
            <a:ext cx="1738536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回収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7" name="直線コネクタ 76"/>
          <p:cNvCxnSpPr>
            <a:endCxn id="58" idx="1"/>
          </p:cNvCxnSpPr>
          <p:nvPr/>
        </p:nvCxnSpPr>
        <p:spPr>
          <a:xfrm>
            <a:off x="7346432" y="4958037"/>
            <a:ext cx="321912" cy="4740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60" idx="1"/>
          </p:cNvCxnSpPr>
          <p:nvPr/>
        </p:nvCxnSpPr>
        <p:spPr>
          <a:xfrm>
            <a:off x="7208264" y="4958037"/>
            <a:ext cx="460080" cy="109744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191732" y="2094321"/>
            <a:ext cx="2446396" cy="192400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ゴミをへらすには？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85" name="角丸四角形 84"/>
          <p:cNvSpPr/>
          <p:nvPr/>
        </p:nvSpPr>
        <p:spPr>
          <a:xfrm>
            <a:off x="3859439" y="4771271"/>
            <a:ext cx="2277704" cy="187139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ゴミ収集の車</a:t>
            </a:r>
            <a:endParaRPr kumimoji="1" lang="ja-JP" altLang="en-US" sz="20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  <p:bldP spid="31" grpId="0" animBg="1"/>
      <p:bldP spid="37" grpId="0" animBg="1"/>
      <p:bldP spid="38" grpId="0" animBg="1"/>
      <p:bldP spid="40" grpId="0" animBg="1"/>
      <p:bldP spid="42" grpId="0" animBg="1"/>
      <p:bldP spid="61" grpId="0" animBg="1"/>
      <p:bldP spid="63" grpId="0" animBg="1"/>
      <p:bldP spid="64" grpId="0" animBg="1"/>
      <p:bldP spid="65" grpId="0" animBg="1"/>
      <p:bldP spid="45" grpId="0" animBg="1"/>
      <p:bldP spid="58" grpId="0" animBg="1"/>
      <p:bldP spid="60" grpId="0" animBg="1"/>
      <p:bldP spid="69" grpId="0" animBg="1"/>
      <p:bldP spid="71" grpId="0" animBg="1"/>
      <p:bldP spid="72" grpId="0" animBg="1"/>
      <p:bldP spid="52" grpId="0" animBg="1"/>
      <p:bldP spid="39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519906"/>
            <a:ext cx="8229601" cy="2945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3687901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・家のゴミ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 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・生ゴミ　・紙ゴミ</a:t>
            </a:r>
            <a:endParaRPr lang="en-US" altLang="ja-JP" sz="4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・もやせないゴミ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・大きなゴミ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・資源ゴミ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・資源のゆくえ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1"/>
            <a:ext cx="5845077" cy="2276534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「ぼくのみのまわりの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ゴミの</a:t>
            </a:r>
            <a:r>
              <a:rPr lang="ja-JP" altLang="en-US" sz="3600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しゅるい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0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933056"/>
            <a:ext cx="8229601" cy="27705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4149081"/>
            <a:ext cx="8115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・家のゴミ　 ・生ゴミ　・紙ゴミ</a:t>
            </a:r>
            <a:endParaRPr lang="en-US" altLang="ja-JP" sz="4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・もやせないゴミ　・大きなゴミ　</a:t>
            </a:r>
            <a:endParaRPr lang="en-US" altLang="ja-JP" sz="4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・資源ゴミ　・資源のゆくえ</a:t>
            </a:r>
            <a:endParaRPr lang="en-US" altLang="ja-JP" sz="4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　　　　</a:t>
            </a:r>
            <a:r>
              <a:rPr lang="en-US" altLang="ja-JP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0"/>
            <a:ext cx="5845077" cy="2633789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◎テーマがくわしく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なったね</a:t>
            </a:r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◎見つけた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開いて</a:t>
            </a:r>
            <a:endParaRPr lang="en-US" altLang="ja-JP" sz="4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4" y="2924944"/>
            <a:ext cx="3810000" cy="327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44" y="23474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でも、インターネットって</a:t>
            </a:r>
            <a:r>
              <a:rPr lang="en-US" altLang="ja-JP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29238"/>
            <a:ext cx="3816424" cy="427211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582344" y="2204864"/>
            <a:ext cx="3950096" cy="3384376"/>
          </a:xfrm>
          <a:prstGeom prst="wedgeRoundRectCallout">
            <a:avLst>
              <a:gd name="adj1" fmla="val -61870"/>
              <a:gd name="adj2" fmla="val 30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どこと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つな</a:t>
            </a:r>
            <a:r>
              <a:rPr lang="ja-JP" altLang="en-US" sz="4800" dirty="0" smtClean="0"/>
              <a:t>がって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いるの？？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0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世界中の人と</a:t>
            </a:r>
            <a:endParaRPr lang="en-US" altLang="ja-JP" sz="54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つながって</a:t>
            </a:r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います！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" y="2496055"/>
            <a:ext cx="3469463" cy="39943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1" y="2132856"/>
            <a:ext cx="5400601" cy="3456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361735" y="5162516"/>
            <a:ext cx="6782265" cy="169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世界中のホームページを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見ることができる。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17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7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591</Words>
  <Application>Microsoft Office PowerPoint</Application>
  <PresentationFormat>画面に合わせる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5" baseType="lpstr">
      <vt:lpstr>AR Pゴシック体M</vt:lpstr>
      <vt:lpstr>AR Pゴシック体S</vt:lpstr>
      <vt:lpstr>AR P悠々ゴシック体E</vt:lpstr>
      <vt:lpstr>AR悠々ゴシック体E</vt:lpstr>
      <vt:lpstr>HGS創英角ﾎﾟｯﾌﾟ体</vt:lpstr>
      <vt:lpstr>HG丸ｺﾞｼｯｸM-PRO</vt:lpstr>
      <vt:lpstr>ＭＳ Ｐゴシック</vt:lpstr>
      <vt:lpstr>ＭＳ ゴシック</vt:lpstr>
      <vt:lpstr>游ゴシック</vt:lpstr>
      <vt:lpstr>Arial</vt:lpstr>
      <vt:lpstr>Calibri</vt:lpstr>
      <vt:lpstr>Office ​​テーマ</vt:lpstr>
      <vt:lpstr>パソコンで情報をさがそう！ インターネットでの 「けんさく」の方法</vt:lpstr>
      <vt:lpstr>１．なにを調べたいのか 　　自分の「テーマ」を考える     </vt:lpstr>
      <vt:lpstr>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キーワードけんさくのコツ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最初にもどって、 また「けんさく」</vt:lpstr>
      <vt:lpstr>１．言葉を言いかえる 　ゴミ　→　ごみ ２．新しいキーワードを使おう！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Windows ユーザー</cp:lastModifiedBy>
  <cp:revision>86</cp:revision>
  <dcterms:created xsi:type="dcterms:W3CDTF">2015-09-25T06:16:25Z</dcterms:created>
  <dcterms:modified xsi:type="dcterms:W3CDTF">2020-03-03T06:07:44Z</dcterms:modified>
</cp:coreProperties>
</file>