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dp" ContentType="image/vnd.ms-photo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thumbnail" Target="docProps/thumbnail.jpeg" Id="rId2" /><Relationship Type="http://schemas.openxmlformats.org/package/2006/relationships/metadata/core-properties" Target="docProps/core.xml" Id="rId3" /><Relationship Type="http://schemas.openxmlformats.org/officeDocument/2006/relationships/extended-properties" Target="docProps/app.xml" Id="rId4" /><Relationship Type="http://schemas.openxmlformats.org/officeDocument/2006/relationships/custom-properties" Target="docProps/custom.xml" Id="rId5" /><Relationship Type="http://schemas.openxmlformats.org/officeDocument/2006/relationships/officeDocument" Target="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56" r:id="rId4"/>
    <p:sldId id="261" r:id="rId5"/>
    <p:sldId id="257" r:id="rId6"/>
    <p:sldId id="262" r:id="rId7"/>
    <p:sldId id="275" r:id="rId8"/>
    <p:sldId id="276" r:id="rId9"/>
    <p:sldId id="277" r:id="rId10"/>
    <p:sldId id="268" r:id="rId11"/>
    <p:sldId id="265" r:id="rId12"/>
    <p:sldId id="263" r:id="rId13"/>
    <p:sldId id="264" r:id="rId14"/>
    <p:sldId id="273" r:id="rId15"/>
    <p:sldId id="272" r:id="rId16"/>
    <p:sldId id="274" r:id="rId17"/>
    <p:sldId id="260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29"/>
    <p:restoredTop sz="94660"/>
  </p:normalViewPr>
  <p:slideViewPr>
    <p:cSldViewPr>
      <p:cViewPr varScale="1">
        <p:scale>
          <a:sx n="69" d="100"/>
          <a:sy n="69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1" /><Relationship Type="http://schemas.openxmlformats.org/officeDocument/2006/relationships/slideMaster" Target="slideMasters/slideMaster1.xml" Id="rId2" /><Relationship Type="http://schemas.openxmlformats.org/officeDocument/2006/relationships/notesMaster" Target="notesMasters/notesMaster1.xml" Id="rId3" /><Relationship Type="http://schemas.openxmlformats.org/officeDocument/2006/relationships/slide" Target="slides/slide1.xml" Id="rId4" /><Relationship Type="http://schemas.openxmlformats.org/officeDocument/2006/relationships/slide" Target="slides/slide2.xml" Id="rId5" /><Relationship Type="http://schemas.openxmlformats.org/officeDocument/2006/relationships/slide" Target="slides/slide3.xml" Id="rId6" /><Relationship Type="http://schemas.openxmlformats.org/officeDocument/2006/relationships/slide" Target="slides/slide4.xml" Id="rId7" /><Relationship Type="http://schemas.openxmlformats.org/officeDocument/2006/relationships/slide" Target="slides/slide5.xml" Id="rId8" /><Relationship Type="http://schemas.openxmlformats.org/officeDocument/2006/relationships/slide" Target="slides/slide6.xml" Id="rId9" /><Relationship Type="http://schemas.openxmlformats.org/officeDocument/2006/relationships/slide" Target="slides/slide7.xml" Id="rId10" /><Relationship Type="http://schemas.openxmlformats.org/officeDocument/2006/relationships/slide" Target="slides/slide8.xml" Id="rId11" /><Relationship Type="http://schemas.openxmlformats.org/officeDocument/2006/relationships/slide" Target="slides/slide9.xml" Id="rId12" /><Relationship Type="http://schemas.openxmlformats.org/officeDocument/2006/relationships/slide" Target="slides/slide10.xml" Id="rId13" /><Relationship Type="http://schemas.openxmlformats.org/officeDocument/2006/relationships/slide" Target="slides/slide11.xml" Id="rId14" /><Relationship Type="http://schemas.openxmlformats.org/officeDocument/2006/relationships/slide" Target="slides/slide12.xml" Id="rId15" /><Relationship Type="http://schemas.openxmlformats.org/officeDocument/2006/relationships/slide" Target="slides/slide13.xml" Id="rId16" /><Relationship Type="http://schemas.openxmlformats.org/officeDocument/2006/relationships/slide" Target="slides/slide14.xml" Id="rId17" /><Relationship Type="http://schemas.openxmlformats.org/officeDocument/2006/relationships/slide" Target="slides/slide15.xml" Id="rId18" /><Relationship Type="http://schemas.openxmlformats.org/officeDocument/2006/relationships/presProps" Target="presProps.xml" Id="rId19" /><Relationship Type="http://schemas.openxmlformats.org/officeDocument/2006/relationships/viewProps" Target="viewProps.xml" Id="rId20" /><Relationship Type="http://schemas.openxmlformats.org/officeDocument/2006/relationships/tableStyles" Target="tableStyles.xml" Id="rId21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..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9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20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21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22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23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..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19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1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6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5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27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44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68727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slideLayout" Target="../slideLayouts/slideLayout2.xml" Id="rId2" /><Relationship Type="http://schemas.openxmlformats.org/officeDocument/2006/relationships/slideLayout" Target="../slideLayouts/slideLayout3.xml" Id="rId3" /><Relationship Type="http://schemas.openxmlformats.org/officeDocument/2006/relationships/slideLayout" Target="../slideLayouts/slideLayout4.xml" Id="rId4" /><Relationship Type="http://schemas.openxmlformats.org/officeDocument/2006/relationships/slideLayout" Target="../slideLayouts/slideLayout5.xml" Id="rId5" /><Relationship Type="http://schemas.openxmlformats.org/officeDocument/2006/relationships/slideLayout" Target="../slideLayouts/slideLayout6.xml" Id="rId6" /><Relationship Type="http://schemas.openxmlformats.org/officeDocument/2006/relationships/slideLayout" Target="../slideLayouts/slideLayout7.xml" Id="rId7" /><Relationship Type="http://schemas.openxmlformats.org/officeDocument/2006/relationships/slideLayout" Target="../slideLayouts/slideLayout8.xml" Id="rId8" /><Relationship Type="http://schemas.openxmlformats.org/officeDocument/2006/relationships/slideLayout" Target="../slideLayouts/slideLayout9.xml" Id="rId9" /><Relationship Type="http://schemas.openxmlformats.org/officeDocument/2006/relationships/slideLayout" Target="../slideLayouts/slideLayout10.xml" Id="rId10" /><Relationship Type="http://schemas.openxmlformats.org/officeDocument/2006/relationships/slideLayout" Target="../slideLayouts/slideLayout11.xml" Id="rId11" /><Relationship Type="http://schemas.openxmlformats.org/officeDocument/2006/relationships/theme" Target="..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E8B5-693D-4EFC-BE5D-A278199B1805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6028-5AA5-4952-9E34-9A3C08BED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1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hyperlink" Target="http://www.soumu.go.jp/joho_tsusin/kids/internet/statistics/internet_01.html" TargetMode="External" Id="rId1" /><Relationship Type="http://schemas.openxmlformats.org/officeDocument/2006/relationships/image" Target="../media/image1.png" Id="rId2" /><Relationship Type="http://schemas.openxmlformats.org/officeDocument/2006/relationships/slideLayout" Target="../slideLayouts/slideLayout1.xml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../media/image45.png" Id="rId1" /><Relationship Type="http://schemas.openxmlformats.org/officeDocument/2006/relationships/image" Target="../media/image46.png" Id="rId2" /><Relationship Type="http://schemas.openxmlformats.org/officeDocument/2006/relationships/slideLayout" Target="../slideLayouts/slideLayout2.xml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../media/image45.png" Id="rId1" /><Relationship Type="http://schemas.openxmlformats.org/officeDocument/2006/relationships/image" Target="../media/image47.png" Id="rId2" /><Relationship Type="http://schemas.openxmlformats.org/officeDocument/2006/relationships/slideLayout" Target="../slideLayouts/slideLayout2.xml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../media/image45.png" Id="rId1" /><Relationship Type="http://schemas.openxmlformats.org/officeDocument/2006/relationships/image" Target="../media/image48.jpeg" Id="rId2" /><Relationship Type="http://schemas.openxmlformats.org/officeDocument/2006/relationships/slideLayout" Target="../slideLayouts/slideLayout2.xml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../media/image49.png" Id="rId1" /><Relationship Type="http://schemas.openxmlformats.org/officeDocument/2006/relationships/image" Target="../media/image50.png" Id="rId2" /><Relationship Type="http://schemas.openxmlformats.org/officeDocument/2006/relationships/image" Target="../media/image51.png" Id="rId3" /><Relationship Type="http://schemas.openxmlformats.org/officeDocument/2006/relationships/slideLayout" Target="../slideLayouts/slideLayout2.xml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../media/image46.png" Id="rId1" /><Relationship Type="http://schemas.openxmlformats.org/officeDocument/2006/relationships/image" Target="../media/image52.png" Id="rId2" /><Relationship Type="http://schemas.openxmlformats.org/officeDocument/2006/relationships/slideLayout" Target="../slideLayouts/slideLayout2.xml" Id="rId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" Target="slide3.xml" Id="rId1" /><Relationship Type="http://schemas.openxmlformats.org/officeDocument/2006/relationships/image" Target="../media/image2.jpeg" Id="rId2" /><Relationship Type="http://schemas.openxmlformats.org/officeDocument/2006/relationships/slide" Target="slide3.xml" Id="rId3" /><Relationship Type="http://schemas.openxmlformats.org/officeDocument/2006/relationships/image" Target="../media/image3.png" Id="rId4" /><Relationship Type="http://schemas.microsoft.com/office/2007/relationships/hdphoto" Target="../media/hdphoto1.wdp" Id="rId5" /><Relationship Type="http://schemas.openxmlformats.org/officeDocument/2006/relationships/image" Target="../media/image4.jpeg" Id="rId6" /><Relationship Type="http://schemas.openxmlformats.org/officeDocument/2006/relationships/slide" Target="slide3.xml" Id="rId7" /><Relationship Type="http://schemas.openxmlformats.org/officeDocument/2006/relationships/image" Target="../media/image5.png" Id="rId8" /><Relationship Type="http://schemas.openxmlformats.org/officeDocument/2006/relationships/slide" Target="slide3.xml" Id="rId9" /><Relationship Type="http://schemas.openxmlformats.org/officeDocument/2006/relationships/image" Target="../media/image6.png" Id="rId10" /><Relationship Type="http://schemas.openxmlformats.org/officeDocument/2006/relationships/image" Target="../media/image7.jpeg" Id="rId11" /><Relationship Type="http://schemas.openxmlformats.org/officeDocument/2006/relationships/slide" Target="slide15.xml" Id="rId12" /><Relationship Type="http://schemas.openxmlformats.org/officeDocument/2006/relationships/image" Target="../media/image8.png" Id="rId13" /><Relationship Type="http://schemas.openxmlformats.org/officeDocument/2006/relationships/image" Target="../media/image9.png" Id="rId14" /><Relationship Type="http://schemas.openxmlformats.org/officeDocument/2006/relationships/image" Target="../media/image10.png" Id="rId15" /><Relationship Type="http://schemas.openxmlformats.org/officeDocument/2006/relationships/image" Target="../media/image11.png" Id="rId16" /><Relationship Type="http://schemas.openxmlformats.org/officeDocument/2006/relationships/slideLayout" Target="../slideLayouts/slideLayout2.xml" Id="rId17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../media/image12.png" Id="rId1" /><Relationship Type="http://schemas.openxmlformats.org/officeDocument/2006/relationships/slideLayout" Target="../slideLayouts/slideLayout2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../media/image13.png" Id="rId1" /><Relationship Type="http://schemas.openxmlformats.org/officeDocument/2006/relationships/slideLayout" Target="../slideLayouts/slideLayout2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../media/image14.png" Id="rId1" /><Relationship Type="http://schemas.openxmlformats.org/officeDocument/2006/relationships/image" Target="../media/image15.png" Id="rId2" /><Relationship Type="http://schemas.openxmlformats.org/officeDocument/2006/relationships/image" Target="../media/image16.png" Id="rId3" /><Relationship Type="http://schemas.openxmlformats.org/officeDocument/2006/relationships/image" Target="../media/image17.png" Id="rId4" /><Relationship Type="http://schemas.openxmlformats.org/officeDocument/2006/relationships/slideLayout" Target="../slideLayouts/slideLayout1.xml" Id="rId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../media/image18.png" Id="rId1" /><Relationship Type="http://schemas.openxmlformats.org/officeDocument/2006/relationships/image" Target="../media/image19.png" Id="rId2" /><Relationship Type="http://schemas.openxmlformats.org/officeDocument/2006/relationships/image" Target="../media/image20.png" Id="rId3" /><Relationship Type="http://schemas.openxmlformats.org/officeDocument/2006/relationships/image" Target="../media/image21.png" Id="rId4" /><Relationship Type="http://schemas.openxmlformats.org/officeDocument/2006/relationships/image" Target="../media/image22.png" Id="rId5" /><Relationship Type="http://schemas.openxmlformats.org/officeDocument/2006/relationships/image" Target="../media/image23.png" Id="rId6" /><Relationship Type="http://schemas.openxmlformats.org/officeDocument/2006/relationships/image" Target="../media/image24.png" Id="rId7" /><Relationship Type="http://schemas.openxmlformats.org/officeDocument/2006/relationships/image" Target="../media/image25.png" Id="rId8" /><Relationship Type="http://schemas.openxmlformats.org/officeDocument/2006/relationships/slideLayout" Target="../slideLayouts/slideLayout1.xml" Id="rId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../media/image26.png" Id="rId1" /><Relationship Type="http://schemas.openxmlformats.org/officeDocument/2006/relationships/image" Target="../media/image27.png" Id="rId2" /><Relationship Type="http://schemas.openxmlformats.org/officeDocument/2006/relationships/image" Target="../media/image28.png" Id="rId3" /><Relationship Type="http://schemas.openxmlformats.org/officeDocument/2006/relationships/image" Target="../media/image29.png" Id="rId4" /><Relationship Type="http://schemas.openxmlformats.org/officeDocument/2006/relationships/slideLayout" Target="../slideLayouts/slideLayout1.xml" Id="r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../media/image30.png" Id="rId1" /><Relationship Type="http://schemas.openxmlformats.org/officeDocument/2006/relationships/image" Target="../media/image31.png" Id="rId2" /><Relationship Type="http://schemas.openxmlformats.org/officeDocument/2006/relationships/slideLayout" Target="../slideLayouts/slideLayout7.xml" Id="rId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../media/image32.png" Id="rId1" /><Relationship Type="http://schemas.openxmlformats.org/officeDocument/2006/relationships/image" Target="../media/image33.png" Id="rId2" /><Relationship Type="http://schemas.openxmlformats.org/officeDocument/2006/relationships/image" Target="../media/image34.png" Id="rId3" /><Relationship Type="http://schemas.openxmlformats.org/officeDocument/2006/relationships/image" Target="../media/image35.png" Id="rId4" /><Relationship Type="http://schemas.openxmlformats.org/officeDocument/2006/relationships/image" Target="../media/image36.png" Id="rId5" /><Relationship Type="http://schemas.openxmlformats.org/officeDocument/2006/relationships/image" Target="../media/image37.png" Id="rId6" /><Relationship Type="http://schemas.openxmlformats.org/officeDocument/2006/relationships/image" Target="../media/image38.png" Id="rId7" /><Relationship Type="http://schemas.openxmlformats.org/officeDocument/2006/relationships/image" Target="../media/image39.jpeg" Id="rId8" /><Relationship Type="http://schemas.openxmlformats.org/officeDocument/2006/relationships/image" Target="../media/image40.png" Id="rId9" /><Relationship Type="http://schemas.openxmlformats.org/officeDocument/2006/relationships/image" Target="../media/image41.png" Id="rId10" /><Relationship Type="http://schemas.openxmlformats.org/officeDocument/2006/relationships/image" Target="../media/image42.png" Id="rId11" /><Relationship Type="http://schemas.openxmlformats.org/officeDocument/2006/relationships/image" Target="../media/image43.png" Id="rId12" /><Relationship Type="http://schemas.openxmlformats.org/officeDocument/2006/relationships/image" Target="../media/image44.png" Id="rId13" /><Relationship Type="http://schemas.openxmlformats.org/officeDocument/2006/relationships/slideLayout" Target="../slideLayouts/slideLayout7.xml" Id="rId1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1"/>
          <p:cNvSpPr>
            <a:spLocks noGrp="1"/>
          </p:cNvSpPr>
          <p:nvPr>
            <p:ph type="ctrTitle"/>
          </p:nvPr>
        </p:nvSpPr>
        <p:spPr>
          <a:xfrm>
            <a:off x="269587" y="0"/>
            <a:ext cx="7772400" cy="1470025"/>
          </a:xfrm>
        </p:spPr>
        <p:txBody>
          <a:bodyPr/>
          <a:lstStyle/>
          <a:p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インターネットって</a:t>
            </a:r>
            <a:r>
              <a:rPr kumimoji="1" lang="ja-JP" altLang="en-US" b="1" dirty="0" err="1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</a:t>
            </a:r>
            <a:r>
              <a:rPr kumimoji="1" lang="ja-JP" altLang="en-US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あに</a:t>
            </a:r>
            <a:r>
              <a:rPr kumimoji="1" lang="en-US" altLang="ja-JP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??</a:t>
            </a:r>
            <a:endParaRPr kumimoji="1" lang="ja-JP" altLang="en-US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101" name="図 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340768"/>
            <a:ext cx="3175553" cy="3096344"/>
          </a:xfrm>
          <a:prstGeom prst="rect">
            <a:avLst/>
          </a:prstGeom>
        </p:spPr>
      </p:pic>
      <p:sp>
        <p:nvSpPr>
          <p:cNvPr id="1102" name="円形吹き出し 2"/>
          <p:cNvSpPr/>
          <p:nvPr/>
        </p:nvSpPr>
        <p:spPr>
          <a:xfrm>
            <a:off x="179512" y="1340768"/>
            <a:ext cx="2880320" cy="1548172"/>
          </a:xfrm>
          <a:prstGeom prst="wedgeEllipseCallout">
            <a:avLst>
              <a:gd name="adj1" fmla="val 68135"/>
              <a:gd name="adj2" fmla="val 47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世界中の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03" name="円形吹き出し 6"/>
          <p:cNvSpPr/>
          <p:nvPr/>
        </p:nvSpPr>
        <p:spPr>
          <a:xfrm>
            <a:off x="755576" y="4725144"/>
            <a:ext cx="4896544" cy="1656184"/>
          </a:xfrm>
          <a:prstGeom prst="wedgeEllipseCallout">
            <a:avLst>
              <a:gd name="adj1" fmla="val 49669"/>
              <a:gd name="adj2" fmla="val -120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ものすごく</a:t>
            </a:r>
            <a:endParaRPr kumimoji="1" lang="en-US" altLang="ja-JP" sz="3600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たくさんの人と</a:t>
            </a:r>
            <a:endParaRPr kumimoji="1"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04" name="円形吹き出し 9"/>
          <p:cNvSpPr/>
          <p:nvPr/>
        </p:nvSpPr>
        <p:spPr>
          <a:xfrm>
            <a:off x="7092280" y="620688"/>
            <a:ext cx="1872208" cy="5472608"/>
          </a:xfrm>
          <a:prstGeom prst="wedgeEllipseCallout">
            <a:avLst>
              <a:gd name="adj1" fmla="val -176440"/>
              <a:gd name="adj2" fmla="val -78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lIns="0" tIns="0" rIns="0" bIns="0" rtlCol="0" anchor="ctr"/>
          <a:lstStyle/>
          <a:p>
            <a:pPr algn="ctr"/>
            <a:r>
              <a:rPr kumimoji="1" lang="ja-JP" altLang="en-US" sz="48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つながっている</a:t>
            </a:r>
            <a:r>
              <a:rPr lang="ja-JP" altLang="en-US" sz="4800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！</a:t>
            </a:r>
            <a:endParaRPr kumimoji="1" lang="ja-JP" altLang="en-US" sz="48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2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" grpId="0" animBg="1"/>
      <p:bldP spid="1103" grpId="0" animBg="1"/>
      <p:bldP spid="1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◆学校では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21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519" y="2276872"/>
            <a:ext cx="4563573" cy="3924672"/>
          </a:xfrm>
          <a:prstGeom prst="rect"/>
        </p:spPr>
      </p:pic>
      <p:sp>
        <p:nvSpPr>
          <p:cNvPr id="1218" name="角丸四角形吹き出し 7"/>
          <p:cNvSpPr/>
          <p:nvPr/>
        </p:nvSpPr>
        <p:spPr>
          <a:xfrm>
            <a:off x="3779912" y="1484784"/>
            <a:ext cx="4680520" cy="2880320"/>
          </a:xfrm>
          <a:prstGeom prst="wedgeRoundRectCallout">
            <a:avLst>
              <a:gd name="adj1" fmla="val -59374"/>
              <a:gd name="adj2" fmla="val 37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インターネットに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つないで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しらべ学習などを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するよ</a:t>
            </a:r>
            <a:r>
              <a:rPr lang="ja-JP" altLang="en-US" sz="3600" dirty="0"/>
              <a:t>！</a:t>
            </a:r>
            <a:endParaRPr kumimoji="1" lang="ja-JP" altLang="en-US" sz="3600" dirty="0"/>
          </a:p>
        </p:txBody>
      </p:sp>
      <p:pic>
        <p:nvPicPr>
          <p:cNvPr id="121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317" y="4501088"/>
            <a:ext cx="2557169" cy="17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512" y="2873744"/>
            <a:ext cx="3977460" cy="3420616"/>
          </a:xfrm>
          <a:prstGeom prst="rect"/>
        </p:spPr>
      </p:pic>
      <p:sp>
        <p:nvSpPr>
          <p:cNvPr id="1222" name="角丸四角形吹き出し 7"/>
          <p:cNvSpPr/>
          <p:nvPr/>
        </p:nvSpPr>
        <p:spPr>
          <a:xfrm>
            <a:off x="539552" y="296213"/>
            <a:ext cx="7848872" cy="1188571"/>
          </a:xfrm>
          <a:prstGeom prst="wedgeRoundRectCallout">
            <a:avLst>
              <a:gd name="adj1" fmla="val -27989"/>
              <a:gd name="adj2" fmla="val 84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インターネットは、</a:t>
            </a:r>
            <a:r>
              <a:rPr lang="ja-JP" altLang="en-US" sz="3600" dirty="0" smtClean="0"/>
              <a:t>とっても便利！</a:t>
            </a:r>
            <a:endParaRPr lang="en-US" altLang="ja-JP" sz="3600" dirty="0" smtClean="0"/>
          </a:p>
        </p:txBody>
      </p:sp>
      <p:pic>
        <p:nvPicPr>
          <p:cNvPr id="122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683" y="1497716"/>
            <a:ext cx="6003963" cy="3842537"/>
          </a:xfrm>
          <a:prstGeom prst="rect">
            <a:avLst/>
          </a:prstGeom>
        </p:spPr>
      </p:pic>
      <p:sp>
        <p:nvSpPr>
          <p:cNvPr id="1224" name="テキスト ボックス 5"/>
          <p:cNvSpPr txBox="1"/>
          <p:nvPr/>
        </p:nvSpPr>
        <p:spPr>
          <a:xfrm>
            <a:off x="4023589" y="5340253"/>
            <a:ext cx="4894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世界中のホームページから</a:t>
            </a:r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じょうほう</a:t>
            </a: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を集めて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くる</a:t>
            </a:r>
            <a:r>
              <a:rPr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</a:t>
            </a:r>
            <a:r>
              <a:rPr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536" y="2996952"/>
            <a:ext cx="3810000" cy="3276600"/>
          </a:xfrm>
          <a:prstGeom prst="rect"/>
        </p:spPr>
      </p:pic>
      <p:sp>
        <p:nvSpPr>
          <p:cNvPr id="1227" name="角丸四角形吹き出し 7"/>
          <p:cNvSpPr/>
          <p:nvPr/>
        </p:nvSpPr>
        <p:spPr>
          <a:xfrm>
            <a:off x="3095680" y="332656"/>
            <a:ext cx="5940815" cy="3744416"/>
          </a:xfrm>
          <a:prstGeom prst="wedgeRoundRectCallout">
            <a:avLst>
              <a:gd name="adj1" fmla="val -40529"/>
              <a:gd name="adj2" fmla="val 69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600" dirty="0" smtClean="0"/>
          </a:p>
        </p:txBody>
      </p:sp>
      <p:pic>
        <p:nvPicPr>
          <p:cNvPr id="1228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370" y="593343"/>
            <a:ext cx="5545434" cy="3223042"/>
          </a:xfrm>
          <a:prstGeom prst="rect">
            <a:avLst/>
          </a:prstGeom>
        </p:spPr>
      </p:pic>
      <p:sp>
        <p:nvSpPr>
          <p:cNvPr id="1229" name="角丸四角形 8"/>
          <p:cNvSpPr/>
          <p:nvPr/>
        </p:nvSpPr>
        <p:spPr>
          <a:xfrm>
            <a:off x="107504" y="170753"/>
            <a:ext cx="2880319" cy="8819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フィルター</a:t>
            </a:r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30" name="角丸四角形 9"/>
          <p:cNvSpPr/>
          <p:nvPr/>
        </p:nvSpPr>
        <p:spPr>
          <a:xfrm>
            <a:off x="4427984" y="4725144"/>
            <a:ext cx="4410820" cy="17281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よく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わからない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ホームページから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みんなを守って</a:t>
            </a:r>
            <a:r>
              <a:rPr kumimoji="1"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いるよ！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4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 animBg="1"/>
      <p:bldP spid="1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1796" y="4843692"/>
            <a:ext cx="1714500" cy="1714500"/>
          </a:xfrm>
          <a:prstGeom prst="rect">
            <a:avLst/>
          </a:prstGeom>
        </p:spPr>
      </p:pic>
      <p:pic>
        <p:nvPicPr>
          <p:cNvPr id="1233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869160"/>
            <a:ext cx="1714500" cy="1714500"/>
          </a:xfrm>
          <a:prstGeom prst="rect">
            <a:avLst/>
          </a:prstGeom>
        </p:spPr>
      </p:pic>
      <p:pic>
        <p:nvPicPr>
          <p:cNvPr id="1234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60" y="548680"/>
            <a:ext cx="3744416" cy="3384952"/>
          </a:xfrm>
          <a:prstGeom prst="rect">
            <a:avLst/>
          </a:prstGeom>
        </p:spPr>
      </p:pic>
      <p:sp>
        <p:nvSpPr>
          <p:cNvPr id="1235" name="角丸四角形吹き出し 7"/>
          <p:cNvSpPr/>
          <p:nvPr/>
        </p:nvSpPr>
        <p:spPr>
          <a:xfrm>
            <a:off x="4265761" y="1665092"/>
            <a:ext cx="4680520" cy="1944216"/>
          </a:xfrm>
          <a:prstGeom prst="wedgeRoundRectCallout">
            <a:avLst>
              <a:gd name="adj1" fmla="val -56067"/>
              <a:gd name="adj2" fmla="val -9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いろいろ出てきて</a:t>
            </a:r>
            <a:endParaRPr lang="en-US" altLang="ja-JP" sz="3600" dirty="0" smtClean="0"/>
          </a:p>
          <a:p>
            <a:pPr algn="ctr"/>
            <a:r>
              <a:rPr lang="ja-JP" altLang="en-US" sz="3600" dirty="0"/>
              <a:t>よくわからない</a:t>
            </a:r>
            <a:r>
              <a:rPr lang="ja-JP" altLang="en-US" sz="3600" dirty="0" smtClean="0"/>
              <a:t>！</a:t>
            </a:r>
            <a:endParaRPr lang="en-US" altLang="ja-JP" sz="3600" dirty="0" smtClean="0"/>
          </a:p>
        </p:txBody>
      </p:sp>
      <p:sp>
        <p:nvSpPr>
          <p:cNvPr id="1236" name="角丸四角形吹き出し 8"/>
          <p:cNvSpPr/>
          <p:nvPr/>
        </p:nvSpPr>
        <p:spPr>
          <a:xfrm>
            <a:off x="338554" y="4293096"/>
            <a:ext cx="4680520" cy="1944216"/>
          </a:xfrm>
          <a:prstGeom prst="wedgeRoundRectCallout">
            <a:avLst>
              <a:gd name="adj1" fmla="val 57845"/>
              <a:gd name="adj2" fmla="val 204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図書室のほうが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良いじょうほうが</a:t>
            </a:r>
            <a:endParaRPr lang="en-US" altLang="ja-JP" sz="3600" dirty="0" smtClean="0"/>
          </a:p>
          <a:p>
            <a:pPr algn="ctr"/>
            <a:r>
              <a:rPr lang="ja-JP" altLang="en-US" sz="3600" dirty="0"/>
              <a:t>あること</a:t>
            </a:r>
            <a:r>
              <a:rPr lang="ja-JP" altLang="en-US" sz="3600" dirty="0" smtClean="0"/>
              <a:t>も</a:t>
            </a:r>
            <a:r>
              <a:rPr lang="en-US" altLang="ja-JP" sz="3600" dirty="0" smtClean="0"/>
              <a:t>…</a:t>
            </a:r>
            <a:r>
              <a:rPr lang="ja-JP" altLang="en-US" sz="3600" dirty="0" smtClean="0"/>
              <a:t>！</a:t>
            </a:r>
            <a:endParaRPr lang="en-US" altLang="ja-JP" sz="3600" dirty="0" smtClean="0"/>
          </a:p>
        </p:txBody>
      </p:sp>
      <p:sp>
        <p:nvSpPr>
          <p:cNvPr id="1237" name="角丸四角形 10"/>
          <p:cNvSpPr/>
          <p:nvPr/>
        </p:nvSpPr>
        <p:spPr>
          <a:xfrm>
            <a:off x="3640411" y="170753"/>
            <a:ext cx="5310385" cy="1044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でも、こんなこともあるよ</a:t>
            </a:r>
            <a:r>
              <a:rPr kumimoji="1"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…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2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" grpId="0" animBg="1"/>
      <p:bldP spid="12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◆家などでは</a:t>
            </a:r>
            <a:r>
              <a:rPr kumimoji="1" lang="en-US" altLang="ja-JP" sz="54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…</a:t>
            </a:r>
            <a:endParaRPr kumimoji="1" lang="ja-JP" altLang="en-US" sz="5400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240" name="図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317" y="4501088"/>
            <a:ext cx="2557169" cy="1728589"/>
          </a:xfrm>
          <a:prstGeom prst="rect">
            <a:avLst/>
          </a:prstGeom>
        </p:spPr>
      </p:pic>
      <p:pic>
        <p:nvPicPr>
          <p:cNvPr id="1241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5222354" cy="4897408"/>
          </a:xfrm>
          <a:prstGeom prst="rect">
            <a:avLst/>
          </a:prstGeom>
        </p:spPr>
      </p:pic>
      <p:sp>
        <p:nvSpPr>
          <p:cNvPr id="1242" name="角丸四角形吹き出し 9"/>
          <p:cNvSpPr/>
          <p:nvPr/>
        </p:nvSpPr>
        <p:spPr>
          <a:xfrm>
            <a:off x="5220071" y="980728"/>
            <a:ext cx="3726209" cy="2880320"/>
          </a:xfrm>
          <a:prstGeom prst="wedgeRoundRectCallout">
            <a:avLst>
              <a:gd name="adj1" fmla="val -64750"/>
              <a:gd name="adj2" fmla="val -71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フィルターが設定されていないことも多いので、注意しよう！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16828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正方形/長方形 1"/>
          <p:cNvSpPr/>
          <p:nvPr/>
        </p:nvSpPr>
        <p:spPr>
          <a:xfrm>
            <a:off x="1034753" y="116632"/>
            <a:ext cx="702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  <a:tileRect/>
                </a:gradFill>
                <a:effectLst/>
              </a:rPr>
              <a:t>インターネットのやくそく</a:t>
            </a:r>
            <a:endParaRPr lang="ja-JP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0"/>
                <a:tileRect/>
              </a:gradFill>
              <a:effectLst/>
            </a:endParaRPr>
          </a:p>
        </p:txBody>
      </p:sp>
      <p:sp>
        <p:nvSpPr>
          <p:cNvPr id="1245" name="正方形/長方形 3"/>
          <p:cNvSpPr/>
          <p:nvPr/>
        </p:nvSpPr>
        <p:spPr>
          <a:xfrm>
            <a:off x="826106" y="4725144"/>
            <a:ext cx="367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よく見る！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</p:txBody>
      </p:sp>
      <p:sp>
        <p:nvSpPr>
          <p:cNvPr id="1246" name="円/楕円 4"/>
          <p:cNvSpPr/>
          <p:nvPr/>
        </p:nvSpPr>
        <p:spPr>
          <a:xfrm>
            <a:off x="1331640" y="1025483"/>
            <a:ext cx="1100746" cy="1086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fontScale="85000" lnSpcReduction="20000"/>
          </a:bodyPr>
          <a:lstStyle/>
          <a:p>
            <a:pPr algn="ctr"/>
            <a:r>
              <a:rPr kumimoji="1" lang="ja-JP" altLang="en-US" sz="7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</a:t>
            </a:r>
            <a:endParaRPr kumimoji="1" lang="ja-JP" altLang="en-US" sz="7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47" name="円/楕円 5"/>
          <p:cNvSpPr/>
          <p:nvPr/>
        </p:nvSpPr>
        <p:spPr>
          <a:xfrm>
            <a:off x="1331640" y="2116268"/>
            <a:ext cx="1100746" cy="1086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fontScale="85000" lnSpcReduction="20000"/>
          </a:bodyPr>
          <a:lstStyle/>
          <a:p>
            <a:pPr algn="ctr"/>
            <a:r>
              <a:rPr lang="ja-JP" altLang="en-US" sz="7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kumimoji="1" lang="ja-JP" altLang="en-US" sz="7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48" name="円/楕円 6"/>
          <p:cNvSpPr/>
          <p:nvPr/>
        </p:nvSpPr>
        <p:spPr>
          <a:xfrm>
            <a:off x="1331640" y="3240263"/>
            <a:ext cx="1100746" cy="1086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fontScale="85000" lnSpcReduction="20000"/>
          </a:bodyPr>
          <a:lstStyle/>
          <a:p>
            <a:pPr algn="ctr"/>
            <a:r>
              <a:rPr lang="ja-JP" altLang="en-US" sz="7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</a:t>
            </a:r>
            <a:endParaRPr kumimoji="1" lang="ja-JP" altLang="en-US" sz="7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49" name="テキスト ボックス 7"/>
          <p:cNvSpPr txBox="1"/>
          <p:nvPr/>
        </p:nvSpPr>
        <p:spPr>
          <a:xfrm>
            <a:off x="2432386" y="110691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となの</a:t>
            </a:r>
            <a:r>
              <a:rPr kumimoji="1"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人と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50" name="テキスト ボックス 8"/>
          <p:cNvSpPr txBox="1"/>
          <p:nvPr/>
        </p:nvSpPr>
        <p:spPr>
          <a:xfrm>
            <a:off x="2432386" y="2279139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くてきを</a:t>
            </a:r>
            <a:r>
              <a:rPr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もって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51" name="テキスト ボックス 9"/>
          <p:cNvSpPr txBox="1"/>
          <p:nvPr/>
        </p:nvSpPr>
        <p:spPr>
          <a:xfrm>
            <a:off x="2432386" y="332169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ゅうい</a:t>
            </a:r>
            <a:r>
              <a:rPr lang="ja-JP" altLang="en-US" sz="5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して　つかう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52" name="正方形/長方形 10"/>
          <p:cNvSpPr/>
          <p:nvPr/>
        </p:nvSpPr>
        <p:spPr>
          <a:xfrm>
            <a:off x="4781220" y="4725144"/>
            <a:ext cx="367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よくよむ！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</p:txBody>
      </p:sp>
      <p:sp>
        <p:nvSpPr>
          <p:cNvPr id="1253" name="正方形/長方形 11"/>
          <p:cNvSpPr/>
          <p:nvPr/>
        </p:nvSpPr>
        <p:spPr>
          <a:xfrm>
            <a:off x="611560" y="5648474"/>
            <a:ext cx="787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悠々ゴシック体E" panose="040B0909000000000000" pitchFamily="49" charset="-128"/>
                <a:ea typeface="AR悠々ゴシック体E" panose="040B0909000000000000" pitchFamily="49" charset="-128"/>
              </a:rPr>
              <a:t>たしかめてからクリック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0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悠々ゴシック体E" panose="040B0909000000000000" pitchFamily="49" charset="-128"/>
              <a:ea typeface="AR悠々ゴシック体E" panose="04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3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" grpId="0"/>
      <p:bldP spid="1246" grpId="0" animBg="1"/>
      <p:bldP spid="1247" grpId="0" animBg="1"/>
      <p:bldP spid="1248" grpId="0" animBg="1"/>
      <p:bldP spid="1249" grpId="0"/>
      <p:bldP spid="1250" grpId="0"/>
      <p:bldP spid="1251" grpId="0"/>
      <p:bldP spid="1252" grpId="0"/>
      <p:bldP spid="1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テキスト ボックス 3"/>
          <p:cNvSpPr txBox="1"/>
          <p:nvPr/>
        </p:nvSpPr>
        <p:spPr>
          <a:xfrm>
            <a:off x="811299" y="364453"/>
            <a:ext cx="7481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インターネットにつながっているのはどれ？</a:t>
            </a:r>
            <a:endParaRPr kumimoji="1" lang="en-US" altLang="ja-JP" sz="3200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endParaRPr kumimoji="1" lang="ja-JP" altLang="en-US" sz="32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grpSp>
        <p:nvGrpSpPr>
          <p:cNvPr id="1107" name="グループ化 14"/>
          <p:cNvGrpSpPr/>
          <p:nvPr/>
        </p:nvGrpSpPr>
        <p:grpSpPr>
          <a:xfrm>
            <a:off x="5557867" y="4053704"/>
            <a:ext cx="2770841" cy="2148046"/>
            <a:chOff x="5506474" y="3717032"/>
            <a:chExt cx="2770841" cy="2148046"/>
          </a:xfrm>
        </p:grpSpPr>
        <p:sp>
          <p:nvSpPr>
            <p:cNvPr id="1108" name="正方形/長方形 12"/>
            <p:cNvSpPr/>
            <p:nvPr/>
          </p:nvSpPr>
          <p:spPr>
            <a:xfrm>
              <a:off x="5658005" y="5157192"/>
              <a:ext cx="219964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ゲーム機</a:t>
              </a:r>
              <a:endParaRPr lang="ja-JP" alt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</p:txBody>
        </p:sp>
        <p:pic>
          <p:nvPicPr>
            <p:cNvPr id="1109" name="Picture 2" descr="[フリーイラスト素材] クリップアート, 家電機器 / 家電製品, ゲーム, ゲーム機, 携帯型ゲーム, 任天堂, ニンテンドー3DS, 灰色 / グレー ID:201310241500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6474" y="4166013"/>
              <a:ext cx="991178" cy="991179"/>
            </a:xfrm>
            <a:prstGeom prst="rect">
              <a:avLst/>
            </a:prstGeom>
            <a:noFill/>
          </p:spPr>
        </p:pic>
        <p:pic>
          <p:nvPicPr>
            <p:cNvPr id="1110" name="Picture 4" descr="http://free-illustrations-ls01.gatag.net/images/lgi01a20150109060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06688" y="3717032"/>
              <a:ext cx="1570627" cy="673345"/>
            </a:xfrm>
            <a:prstGeom prst="rect">
              <a:avLst/>
            </a:prstGeom>
            <a:noFill/>
          </p:spPr>
        </p:pic>
        <p:pic>
          <p:nvPicPr>
            <p:cNvPr id="1111" name="Picture 6" descr="http://free-illustrations-ls01.gatag.net/images/lgi01a201309262300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8234" y="4390376"/>
              <a:ext cx="567260" cy="354361"/>
            </a:xfrm>
            <a:prstGeom prst="rect">
              <a:avLst/>
            </a:prstGeom>
            <a:noFill/>
          </p:spPr>
        </p:pic>
      </p:grpSp>
      <p:grpSp>
        <p:nvGrpSpPr>
          <p:cNvPr id="1112" name="グループ化 13"/>
          <p:cNvGrpSpPr/>
          <p:nvPr/>
        </p:nvGrpSpPr>
        <p:grpSpPr>
          <a:xfrm>
            <a:off x="508060" y="4171171"/>
            <a:ext cx="3743702" cy="2046386"/>
            <a:chOff x="535044" y="3962708"/>
            <a:chExt cx="3743702" cy="2046386"/>
          </a:xfrm>
        </p:grpSpPr>
        <p:sp>
          <p:nvSpPr>
            <p:cNvPr id="1113" name="正方形/長方形 7"/>
            <p:cNvSpPr/>
            <p:nvPr/>
          </p:nvSpPr>
          <p:spPr>
            <a:xfrm>
              <a:off x="597931" y="5301208"/>
              <a:ext cx="36808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40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音楽プレーヤー</a:t>
              </a:r>
              <a:endParaRPr lang="ja-JP" altLang="en-US" sz="40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</p:txBody>
        </p:sp>
        <p:pic>
          <p:nvPicPr>
            <p:cNvPr id="1114" name="Picture 10" descr="http://illpop.com/img_illust/mini/appliance_a17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370028" flipH="1">
              <a:off x="2370555" y="4115567"/>
              <a:ext cx="979136" cy="1223920"/>
            </a:xfrm>
            <a:prstGeom prst="rect">
              <a:avLst/>
            </a:prstGeom>
            <a:noFill/>
          </p:spPr>
        </p:pic>
        <p:pic>
          <p:nvPicPr>
            <p:cNvPr id="1115" name="Picture 12" descr="音響機器No13携帯プレーヤーイラスト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9371831">
              <a:off x="535044" y="3962708"/>
              <a:ext cx="483746" cy="855339"/>
            </a:xfrm>
            <a:prstGeom prst="rect">
              <a:avLst/>
            </a:prstGeom>
            <a:noFill/>
          </p:spPr>
        </p:pic>
        <p:pic>
          <p:nvPicPr>
            <p:cNvPr id="1116" name="Picture 14" descr="iPod classic（アイポッド クラシック） ベクターイラスト素材"/>
            <p:cNvPicPr>
              <a:picLocks noChangeAspect="1" noChangeArrowheads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51547" y="4661602"/>
              <a:ext cx="959561" cy="725522"/>
            </a:xfrm>
            <a:prstGeom prst="rect">
              <a:avLst/>
            </a:prstGeom>
            <a:noFill/>
          </p:spPr>
        </p:pic>
      </p:grpSp>
      <p:sp>
        <p:nvSpPr>
          <p:cNvPr id="1124" name="正方形/長方形 10"/>
          <p:cNvSpPr/>
          <p:nvPr/>
        </p:nvSpPr>
        <p:spPr>
          <a:xfrm>
            <a:off x="5290089" y="2780068"/>
            <a:ext cx="3002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携帯・スマホ</a:t>
            </a:r>
            <a:endParaRPr lang="ja-JP" altLang="en-US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125" name="図 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9330" y="1050399"/>
            <a:ext cx="1202432" cy="1202432"/>
          </a:xfrm>
          <a:prstGeom prst="rect">
            <a:avLst/>
          </a:prstGeom>
        </p:spPr>
      </p:pic>
      <p:pic>
        <p:nvPicPr>
          <p:cNvPr id="1126" name="図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39993" y="911696"/>
            <a:ext cx="2920739" cy="2593451"/>
          </a:xfrm>
          <a:prstGeom prst="rect">
            <a:avLst/>
          </a:prstGeom>
        </p:spPr>
      </p:pic>
      <p:sp>
        <p:nvSpPr>
          <p:cNvPr id="1127" name="正方形/長方形 11"/>
          <p:cNvSpPr/>
          <p:nvPr/>
        </p:nvSpPr>
        <p:spPr>
          <a:xfrm>
            <a:off x="1955201" y="2560234"/>
            <a:ext cx="23407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パソコン・</a:t>
            </a:r>
            <a:endParaRPr lang="en-US" altLang="ja-JP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0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タブレット</a:t>
            </a:r>
            <a:endParaRPr lang="ja-JP" altLang="en-US" sz="40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128" name="図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7703" y="1002728"/>
            <a:ext cx="2074298" cy="1906323"/>
          </a:xfrm>
          <a:prstGeom prst="rect">
            <a:avLst/>
          </a:prstGeom>
        </p:spPr>
      </p:pic>
      <p:pic>
        <p:nvPicPr>
          <p:cNvPr id="1129" name="Picture 2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5948" y="1196752"/>
            <a:ext cx="6381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円/楕円 2"/>
          <p:cNvSpPr/>
          <p:nvPr/>
        </p:nvSpPr>
        <p:spPr>
          <a:xfrm>
            <a:off x="776916" y="1050399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円/楕円 19"/>
          <p:cNvSpPr/>
          <p:nvPr/>
        </p:nvSpPr>
        <p:spPr>
          <a:xfrm>
            <a:off x="5506474" y="1050399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円/楕円 20"/>
          <p:cNvSpPr/>
          <p:nvPr/>
        </p:nvSpPr>
        <p:spPr>
          <a:xfrm>
            <a:off x="5506474" y="3933056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円/楕円 21"/>
          <p:cNvSpPr/>
          <p:nvPr/>
        </p:nvSpPr>
        <p:spPr>
          <a:xfrm>
            <a:off x="753513" y="3861048"/>
            <a:ext cx="2873629" cy="26666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 animBg="1"/>
      <p:bldP spid="1131" grpId="0" animBg="1"/>
      <p:bldP spid="1132" grpId="0" animBg="1"/>
      <p:bldP spid="1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テキスト ボックス 3"/>
          <p:cNvSpPr txBox="1"/>
          <p:nvPr/>
        </p:nvSpPr>
        <p:spPr>
          <a:xfrm>
            <a:off x="1115616" y="421024"/>
            <a:ext cx="705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インターネットのいいところ</a:t>
            </a:r>
            <a:endParaRPr kumimoji="1" lang="ja-JP" altLang="en-US" sz="4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139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6877" y="1239584"/>
            <a:ext cx="3932229" cy="3882182"/>
          </a:xfrm>
          <a:prstGeom prst="rect">
            <a:avLst/>
          </a:prstGeom>
        </p:spPr>
      </p:pic>
      <p:sp>
        <p:nvSpPr>
          <p:cNvPr id="1140" name="円/楕円 1"/>
          <p:cNvSpPr/>
          <p:nvPr/>
        </p:nvSpPr>
        <p:spPr>
          <a:xfrm rot="975081">
            <a:off x="6581889" y="3390113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絵</a:t>
            </a:r>
            <a:r>
              <a:rPr lang="ja-JP" altLang="en-US" sz="2800" dirty="0" smtClean="0"/>
              <a:t>が動く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/>
              <a:t>音</a:t>
            </a:r>
            <a:r>
              <a:rPr kumimoji="1" lang="ja-JP" altLang="en-US" sz="2800" dirty="0" smtClean="0"/>
              <a:t>が出る</a:t>
            </a:r>
            <a:endParaRPr kumimoji="1" lang="ja-JP" altLang="en-US" sz="2800" dirty="0"/>
          </a:p>
        </p:txBody>
      </p:sp>
      <p:sp>
        <p:nvSpPr>
          <p:cNvPr id="1141" name="円/楕円 5"/>
          <p:cNvSpPr/>
          <p:nvPr/>
        </p:nvSpPr>
        <p:spPr>
          <a:xfrm rot="20793709">
            <a:off x="393290" y="3265922"/>
            <a:ext cx="261231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新しい情報</a:t>
            </a:r>
            <a:endParaRPr kumimoji="1" lang="ja-JP" altLang="en-US" sz="2800" dirty="0"/>
          </a:p>
        </p:txBody>
      </p:sp>
      <p:sp>
        <p:nvSpPr>
          <p:cNvPr id="1142" name="円/楕円 6"/>
          <p:cNvSpPr/>
          <p:nvPr/>
        </p:nvSpPr>
        <p:spPr>
          <a:xfrm rot="20786725">
            <a:off x="366181" y="1508436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みんなで</a:t>
            </a:r>
            <a:r>
              <a:rPr lang="ja-JP" altLang="en-US" sz="2800" dirty="0" smtClean="0"/>
              <a:t>見られる</a:t>
            </a:r>
            <a:endParaRPr kumimoji="1" lang="ja-JP" altLang="en-US" sz="2800" dirty="0"/>
          </a:p>
        </p:txBody>
      </p:sp>
      <p:sp>
        <p:nvSpPr>
          <p:cNvPr id="1143" name="円/楕円 7"/>
          <p:cNvSpPr/>
          <p:nvPr/>
        </p:nvSpPr>
        <p:spPr>
          <a:xfrm rot="975081">
            <a:off x="6288628" y="1435849"/>
            <a:ext cx="2448272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いつ</a:t>
            </a:r>
            <a:r>
              <a:rPr lang="ja-JP" altLang="en-US" sz="2800" dirty="0" smtClean="0"/>
              <a:t>でも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見られる</a:t>
            </a:r>
            <a:endParaRPr lang="en-US" altLang="ja-JP" sz="2800" dirty="0" smtClean="0"/>
          </a:p>
        </p:txBody>
      </p:sp>
      <p:sp>
        <p:nvSpPr>
          <p:cNvPr id="1144" name="正方形/長方形 2"/>
          <p:cNvSpPr/>
          <p:nvPr/>
        </p:nvSpPr>
        <p:spPr>
          <a:xfrm>
            <a:off x="346976" y="4997454"/>
            <a:ext cx="8589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いろんなことをおしえてくれる</a:t>
            </a:r>
            <a:endParaRPr lang="en-US" altLang="ja-JP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0"/>
                <a:tileRect/>
              </a:gra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とても便利な道具</a:t>
            </a:r>
            <a:r>
              <a:rPr lang="en-US" altLang="ja-JP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!!</a:t>
            </a:r>
            <a:endParaRPr lang="ja-JP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0"/>
                <a:tileRect/>
              </a:gradFill>
              <a:effectLst/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9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" grpId="0" animBg="1"/>
      <p:bldP spid="1141" grpId="0" animBg="1"/>
      <p:bldP spid="1142" grpId="0" animBg="1"/>
      <p:bldP spid="1143" grpId="0" animBg="1"/>
      <p:bldP spid="11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テキスト ボックス 3"/>
          <p:cNvSpPr txBox="1"/>
          <p:nvPr/>
        </p:nvSpPr>
        <p:spPr>
          <a:xfrm>
            <a:off x="1115616" y="421024"/>
            <a:ext cx="7561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</a:t>
            </a:r>
            <a:r>
              <a:rPr lang="ja-JP" altLang="en-US" sz="48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こまる</a:t>
            </a:r>
            <a:r>
              <a:rPr kumimoji="1" lang="ja-JP" altLang="en-US" sz="48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ところ</a:t>
            </a:r>
            <a:endParaRPr kumimoji="1" lang="ja-JP" altLang="en-US" sz="48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47" name="円/楕円 1"/>
          <p:cNvSpPr/>
          <p:nvPr/>
        </p:nvSpPr>
        <p:spPr>
          <a:xfrm rot="975081">
            <a:off x="6563277" y="3024708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刺激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強い</a:t>
            </a:r>
            <a:endParaRPr lang="en-US" altLang="ja-JP" sz="2800" dirty="0" smtClean="0"/>
          </a:p>
        </p:txBody>
      </p:sp>
      <p:sp>
        <p:nvSpPr>
          <p:cNvPr id="1148" name="円/楕円 5"/>
          <p:cNvSpPr/>
          <p:nvPr/>
        </p:nvSpPr>
        <p:spPr>
          <a:xfrm rot="20793709">
            <a:off x="157718" y="3055587"/>
            <a:ext cx="2612318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/>
              <a:t>まちがった</a:t>
            </a:r>
            <a:r>
              <a:rPr lang="ja-JP" altLang="en-US" sz="2800" dirty="0" smtClean="0"/>
              <a:t>情報</a:t>
            </a:r>
            <a:endParaRPr kumimoji="1" lang="ja-JP" altLang="en-US" sz="2800" dirty="0"/>
          </a:p>
        </p:txBody>
      </p:sp>
      <p:sp>
        <p:nvSpPr>
          <p:cNvPr id="1149" name="円/楕円 6"/>
          <p:cNvSpPr/>
          <p:nvPr/>
        </p:nvSpPr>
        <p:spPr>
          <a:xfrm rot="20786725">
            <a:off x="366181" y="1508436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世界中の人に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見られる</a:t>
            </a:r>
            <a:endParaRPr kumimoji="1" lang="ja-JP" altLang="en-US" sz="2800" dirty="0"/>
          </a:p>
        </p:txBody>
      </p:sp>
      <p:pic>
        <p:nvPicPr>
          <p:cNvPr id="1150" name="図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3321" y="1752576"/>
            <a:ext cx="4720817" cy="4158632"/>
          </a:xfrm>
          <a:prstGeom prst="rect">
            <a:avLst/>
          </a:prstGeom>
        </p:spPr>
      </p:pic>
      <p:sp>
        <p:nvSpPr>
          <p:cNvPr id="1151" name="円/楕円 10"/>
          <p:cNvSpPr/>
          <p:nvPr/>
        </p:nvSpPr>
        <p:spPr>
          <a:xfrm rot="975081">
            <a:off x="6541602" y="1460607"/>
            <a:ext cx="244827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/>
              <a:t>いつまで</a:t>
            </a:r>
            <a:r>
              <a:rPr lang="ja-JP" altLang="en-US" sz="2800" dirty="0" smtClean="0"/>
              <a:t>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やめられない</a:t>
            </a:r>
            <a:endParaRPr lang="en-US" altLang="ja-JP" sz="2800" dirty="0" smtClean="0"/>
          </a:p>
        </p:txBody>
      </p:sp>
      <p:sp>
        <p:nvSpPr>
          <p:cNvPr id="1152" name="円/楕円 11"/>
          <p:cNvSpPr/>
          <p:nvPr/>
        </p:nvSpPr>
        <p:spPr>
          <a:xfrm rot="1296678">
            <a:off x="6507011" y="4592752"/>
            <a:ext cx="2456687" cy="10863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800" dirty="0" smtClean="0"/>
              <a:t>顔が見えない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8622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1151" grpId="0" animBg="1"/>
      <p:bldP spid="1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タイトル 1"/>
          <p:cNvSpPr>
            <a:spLocks noGrp="1"/>
          </p:cNvSpPr>
          <p:nvPr>
            <p:ph type="ctrTitle"/>
          </p:nvPr>
        </p:nvSpPr>
        <p:spPr>
          <a:xfrm>
            <a:off x="49209" y="332657"/>
            <a:ext cx="9094791" cy="1080119"/>
          </a:xfrm>
        </p:spPr>
        <p:txBody>
          <a:bodyPr anchor="ctr" anchorCtr="1">
            <a:normAutofit fontScale="90000"/>
          </a:bodyPr>
          <a:lstStyle/>
          <a:p>
            <a:r>
              <a:rPr kumimoji="1" lang="ja-JP" altLang="en-US" sz="5300" b="1" dirty="0" smtClean="0">
                <a:solidFill>
                  <a:srgbClr val="FF3399"/>
                </a:solidFill>
                <a:latin typeface="AR P丸ゴシック体E" pitchFamily="50" charset="-128"/>
                <a:ea typeface="AR P丸ゴシック体E" pitchFamily="50" charset="-128"/>
              </a:rPr>
              <a:t>子ども</a:t>
            </a:r>
            <a:r>
              <a:rPr kumimoji="1" lang="ja-JP" altLang="en-US" b="1" dirty="0" smtClean="0">
                <a:latin typeface="AR P丸ゴシック体E" pitchFamily="50" charset="-128"/>
                <a:ea typeface="AR P丸ゴシック体E" pitchFamily="50" charset="-128"/>
              </a:rPr>
              <a:t>が</a:t>
            </a:r>
            <a:r>
              <a:rPr kumimoji="1" lang="ja-JP" altLang="en-US" sz="4900" b="1" dirty="0" smtClean="0">
                <a:solidFill>
                  <a:srgbClr val="00B050"/>
                </a:solidFill>
                <a:latin typeface="AR P丸ゴシック体E" pitchFamily="50" charset="-128"/>
                <a:ea typeface="AR P丸ゴシック体E" pitchFamily="50" charset="-128"/>
              </a:rPr>
              <a:t>インターネットの世界</a:t>
            </a:r>
            <a:r>
              <a:rPr kumimoji="1" lang="ja-JP" altLang="en-US" b="1" dirty="0" smtClean="0">
                <a:latin typeface="AR P丸ゴシック体E" pitchFamily="50" charset="-128"/>
                <a:ea typeface="AR P丸ゴシック体E" pitchFamily="50" charset="-128"/>
              </a:rPr>
              <a:t>に</a:t>
            </a:r>
            <a:r>
              <a:rPr lang="ja-JP" altLang="en-US" b="1" dirty="0">
                <a:latin typeface="AR P丸ゴシック体E" pitchFamily="50" charset="-128"/>
                <a:ea typeface="AR P丸ゴシック体E" pitchFamily="50" charset="-128"/>
              </a:rPr>
              <a:t>入る</a:t>
            </a:r>
            <a:endParaRPr kumimoji="1" lang="ja-JP" altLang="en-US" b="1" dirty="0"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1155" name="Picture 2" descr="C:\Users\R60005\AppData\Local\Microsoft\Windows\Temporary Internet Files\Content.IE5\HTN1JTXO\gi01g201405241000[1]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9209" y="1718270"/>
            <a:ext cx="4733969" cy="4298789"/>
          </a:xfrm>
          <a:prstGeom prst="rect">
            <a:avLst/>
          </a:prstGeom>
          <a:noFill/>
        </p:spPr>
      </p:pic>
      <p:pic>
        <p:nvPicPr>
          <p:cNvPr id="1156" name="図 4"/>
          <p:cNvPicPr>
            <a:picLocks noChangeAspect="1"/>
          </p:cNvPicPr>
          <p:nvPr/>
        </p:nvPicPr>
        <p:blipFill>
          <a:blip r:embed="rId2"/>
          <a:srcRect b="18643"/>
          <a:stretch>
            <a:fillRect/>
          </a:stretch>
        </p:blipFill>
        <p:spPr>
          <a:xfrm>
            <a:off x="4986096" y="1521596"/>
            <a:ext cx="4912324" cy="4539143"/>
          </a:xfrm>
          <a:prstGeom prst="rect">
            <a:avLst/>
          </a:prstGeom>
        </p:spPr>
      </p:pic>
      <p:pic>
        <p:nvPicPr>
          <p:cNvPr id="1157" name="図 5"/>
          <p:cNvPicPr>
            <a:picLocks noChangeAspect="1"/>
          </p:cNvPicPr>
          <p:nvPr/>
        </p:nvPicPr>
        <p:blipFill>
          <a:blip r:embed="rId3"/>
          <a:srcRect b="38113"/>
          <a:stretch>
            <a:fillRect/>
          </a:stretch>
        </p:blipFill>
        <p:spPr>
          <a:xfrm flipH="1">
            <a:off x="2935863" y="2996952"/>
            <a:ext cx="4129039" cy="3063788"/>
          </a:xfrm>
          <a:prstGeom prst="rect">
            <a:avLst/>
          </a:prstGeom>
        </p:spPr>
      </p:pic>
      <p:pic>
        <p:nvPicPr>
          <p:cNvPr id="1158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 flipH="1">
            <a:off x="1993361" y="2134084"/>
            <a:ext cx="2876844" cy="1036510"/>
          </a:xfrm>
          <a:prstGeom prst="rect">
            <a:avLst/>
          </a:prstGeom>
        </p:spPr>
      </p:pic>
      <p:sp>
        <p:nvSpPr>
          <p:cNvPr id="1159" name="下矢印 8"/>
          <p:cNvSpPr/>
          <p:nvPr/>
        </p:nvSpPr>
        <p:spPr>
          <a:xfrm>
            <a:off x="3203848" y="6217604"/>
            <a:ext cx="2664296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9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" grpId="0"/>
      <p:bldP spid="1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グループ化 13"/>
          <p:cNvGrpSpPr/>
          <p:nvPr/>
        </p:nvGrpSpPr>
        <p:grpSpPr>
          <a:xfrm>
            <a:off x="0" y="3061511"/>
            <a:ext cx="9144000" cy="4014731"/>
            <a:chOff x="0" y="2843269"/>
            <a:chExt cx="9144000" cy="4014731"/>
          </a:xfrm>
        </p:grpSpPr>
        <p:sp>
          <p:nvSpPr>
            <p:cNvPr id="1162" name="正方形/長方形 11"/>
            <p:cNvSpPr/>
            <p:nvPr/>
          </p:nvSpPr>
          <p:spPr>
            <a:xfrm>
              <a:off x="0" y="5805264"/>
              <a:ext cx="9144000" cy="10527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正方形/長方形 12"/>
            <p:cNvSpPr/>
            <p:nvPr/>
          </p:nvSpPr>
          <p:spPr>
            <a:xfrm>
              <a:off x="0" y="2843269"/>
              <a:ext cx="9144000" cy="27842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64" name="Picture 5" descr="C:\Users\R60005\AppData\Local\Microsoft\Windows\Temporary Internet Files\Content.IE5\HTN1JTXO\sgi01a201409221200[1]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9314" y="2157720"/>
            <a:ext cx="2286000" cy="2286000"/>
          </a:xfrm>
          <a:prstGeom prst="rect">
            <a:avLst/>
          </a:prstGeom>
          <a:noFill/>
        </p:spPr>
      </p:pic>
      <p:pic>
        <p:nvPicPr>
          <p:cNvPr id="1165" name="Picture 6" descr="C:\Users\R60005\AppData\Local\Microsoft\Windows\Temporary Internet Files\Content.IE5\21I5R5A5\gi01c201403240800[1]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79" y="1653663"/>
            <a:ext cx="4785383" cy="1976463"/>
          </a:xfrm>
          <a:prstGeom prst="rect">
            <a:avLst/>
          </a:prstGeom>
          <a:noFill/>
        </p:spPr>
      </p:pic>
      <p:pic>
        <p:nvPicPr>
          <p:cNvPr id="1166" name="Picture 6" descr="C:\Users\R60005\AppData\Local\Microsoft\Windows\Temporary Internet Files\Content.IE5\21I5R5A5\gi01c201403240800[1]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1" y="1653663"/>
            <a:ext cx="4785383" cy="1976463"/>
          </a:xfrm>
          <a:prstGeom prst="rect">
            <a:avLst/>
          </a:prstGeom>
          <a:noFill/>
        </p:spPr>
      </p:pic>
      <p:sp>
        <p:nvSpPr>
          <p:cNvPr id="1167" name="サブタイトル 2"/>
          <p:cNvSpPr>
            <a:spLocks noGrp="1"/>
          </p:cNvSpPr>
          <p:nvPr>
            <p:ph type="subTitle" idx="1"/>
          </p:nvPr>
        </p:nvSpPr>
        <p:spPr>
          <a:xfrm>
            <a:off x="449223" y="710636"/>
            <a:ext cx="8371249" cy="943026"/>
          </a:xfrm>
        </p:spPr>
        <p:txBody>
          <a:bodyPr anchor="ctr" anchorCtr="1">
            <a:normAutofit fontScale="85000" lnSpcReduction="10000"/>
          </a:bodyPr>
          <a:lstStyle/>
          <a:p>
            <a:r>
              <a:rPr lang="ja-JP" altLang="en-US" sz="4400" dirty="0">
                <a:solidFill>
                  <a:srgbClr val="FF3399"/>
                </a:solidFill>
                <a:latin typeface="AR P丸ゴシック体E" pitchFamily="50" charset="-128"/>
                <a:ea typeface="AR P丸ゴシック体E" pitchFamily="50" charset="-128"/>
              </a:rPr>
              <a:t>自転車</a:t>
            </a:r>
            <a:r>
              <a:rPr lang="ja-JP" altLang="en-US" sz="3500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で</a:t>
            </a:r>
            <a:r>
              <a:rPr lang="ja-JP" altLang="en-US" sz="4800" dirty="0" smtClean="0">
                <a:solidFill>
                  <a:srgbClr val="00B050"/>
                </a:solidFill>
                <a:latin typeface="AR P丸ゴシック体E" pitchFamily="50" charset="-128"/>
                <a:ea typeface="AR P丸ゴシック体E" pitchFamily="50" charset="-128"/>
              </a:rPr>
              <a:t>車いっぱい</a:t>
            </a:r>
            <a:r>
              <a:rPr lang="ja-JP" altLang="en-US" sz="3500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の</a:t>
            </a:r>
            <a:r>
              <a:rPr lang="ja-JP" altLang="en-US" sz="4800" dirty="0" smtClean="0">
                <a:solidFill>
                  <a:srgbClr val="00B050"/>
                </a:solidFill>
                <a:latin typeface="AR P丸ゴシック体E" pitchFamily="50" charset="-128"/>
                <a:ea typeface="AR P丸ゴシック体E" pitchFamily="50" charset="-128"/>
              </a:rPr>
              <a:t>大きな道路</a:t>
            </a:r>
            <a:r>
              <a:rPr kumimoji="1" lang="ja-JP" altLang="en-US" sz="3500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に出る</a:t>
            </a:r>
            <a:endParaRPr kumimoji="1" lang="ja-JP" altLang="en-US" sz="3500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68" name="下矢印 3"/>
          <p:cNvSpPr/>
          <p:nvPr/>
        </p:nvSpPr>
        <p:spPr>
          <a:xfrm>
            <a:off x="3203848" y="62564"/>
            <a:ext cx="2664296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69" name="Picture 4" descr="C:\Users\R60005\AppData\Local\Microsoft\Windows\Temporary Internet Files\Content.IE5\35YNMXRZ\sgi01a201409221400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94" y="2213991"/>
            <a:ext cx="2286000" cy="2286000"/>
          </a:xfrm>
          <a:prstGeom prst="rect">
            <a:avLst/>
          </a:prstGeom>
          <a:noFill/>
        </p:spPr>
      </p:pic>
      <p:pic>
        <p:nvPicPr>
          <p:cNvPr id="1170" name="Picture 5" descr="C:\Users\R60005\AppData\Local\Microsoft\Windows\Temporary Internet Files\Content.IE5\HTN1JTXO\sgi01a201409221200[1]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367" y="2157720"/>
            <a:ext cx="2286000" cy="2286000"/>
          </a:xfrm>
          <a:prstGeom prst="rect">
            <a:avLst/>
          </a:prstGeom>
          <a:noFill/>
        </p:spPr>
      </p:pic>
      <p:pic>
        <p:nvPicPr>
          <p:cNvPr id="1171" name="Picture 8" descr="C:\Users\R60005\AppData\Local\Microsoft\Windows\Temporary Internet Files\Content.IE5\7FSVME13\lgi01a201409242000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251" y="3356991"/>
            <a:ext cx="3069468" cy="1408838"/>
          </a:xfrm>
          <a:prstGeom prst="rect">
            <a:avLst/>
          </a:prstGeom>
          <a:noFill/>
        </p:spPr>
      </p:pic>
      <p:pic>
        <p:nvPicPr>
          <p:cNvPr id="1172" name="Picture 5" descr="C:\Users\R60005\AppData\Local\Microsoft\Windows\Temporary Internet Files\Content.IE5\HTN1JTXO\sgi01a201409221200[1]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862142" y="2373743"/>
            <a:ext cx="3645855" cy="3645855"/>
          </a:xfrm>
          <a:prstGeom prst="rect">
            <a:avLst/>
          </a:prstGeom>
          <a:noFill/>
        </p:spPr>
      </p:pic>
      <p:pic>
        <p:nvPicPr>
          <p:cNvPr id="1173" name="Picture 4" descr="C:\Users\R60005\AppData\Local\Microsoft\Windows\Temporary Internet Files\Content.IE5\35YNMXRZ\sgi01a201409221400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948298" y="2200671"/>
            <a:ext cx="3818927" cy="3818927"/>
          </a:xfrm>
          <a:prstGeom prst="rect">
            <a:avLst/>
          </a:prstGeom>
          <a:noFill/>
        </p:spPr>
      </p:pic>
      <p:pic>
        <p:nvPicPr>
          <p:cNvPr id="1174" name="Picture 4" descr="C:\Users\R60005\AppData\Local\Microsoft\Windows\Temporary Internet Files\Content.IE5\35YNMXRZ\sgi01a201409221400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43350" y="3039073"/>
            <a:ext cx="3818927" cy="3818927"/>
          </a:xfrm>
          <a:prstGeom prst="rect">
            <a:avLst/>
          </a:prstGeom>
          <a:noFill/>
        </p:spPr>
      </p:pic>
      <p:pic>
        <p:nvPicPr>
          <p:cNvPr id="1175" name="Picture 8" descr="C:\Users\R60005\AppData\Local\Microsoft\Windows\Temporary Internet Files\Content.IE5\7FSVME13\lgi01a201409242000[1]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23" y="3886834"/>
            <a:ext cx="3792412" cy="1740658"/>
          </a:xfrm>
          <a:prstGeom prst="rect">
            <a:avLst/>
          </a:prstGeom>
          <a:noFill/>
        </p:spPr>
      </p:pic>
      <p:grpSp>
        <p:nvGrpSpPr>
          <p:cNvPr id="1176" name="グループ化 10"/>
          <p:cNvGrpSpPr/>
          <p:nvPr/>
        </p:nvGrpSpPr>
        <p:grpSpPr>
          <a:xfrm>
            <a:off x="-669855" y="2492896"/>
            <a:ext cx="5593898" cy="5931545"/>
            <a:chOff x="-669855" y="2492896"/>
            <a:chExt cx="5593898" cy="5931545"/>
          </a:xfrm>
        </p:grpSpPr>
        <p:pic>
          <p:nvPicPr>
            <p:cNvPr id="1177" name="Picture 13" descr="C:\Users\R60005\AppData\Local\Microsoft\Windows\Temporary Internet Files\Content.IE5\35YNMXRZ\gatag-00000312[1]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669855" y="2830543"/>
              <a:ext cx="5593898" cy="5593898"/>
            </a:xfrm>
            <a:prstGeom prst="rect">
              <a:avLst/>
            </a:prstGeom>
            <a:noFill/>
          </p:spPr>
        </p:pic>
        <p:pic>
          <p:nvPicPr>
            <p:cNvPr id="1178" name="図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274723" y="2843269"/>
              <a:ext cx="2276233" cy="2436281"/>
            </a:xfrm>
            <a:prstGeom prst="rect">
              <a:avLst/>
            </a:prstGeom>
          </p:spPr>
        </p:pic>
        <p:pic>
          <p:nvPicPr>
            <p:cNvPr id="1179" name="図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112365" y="2492896"/>
              <a:ext cx="833968" cy="1137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5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 build="p"/>
      <p:bldP spid="1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円/楕円 1"/>
          <p:cNvSpPr/>
          <p:nvPr/>
        </p:nvSpPr>
        <p:spPr>
          <a:xfrm>
            <a:off x="427536" y="2841526"/>
            <a:ext cx="3168352" cy="316835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円/楕円 35"/>
          <p:cNvSpPr/>
          <p:nvPr/>
        </p:nvSpPr>
        <p:spPr>
          <a:xfrm>
            <a:off x="5076056" y="2841526"/>
            <a:ext cx="3168352" cy="316835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3" name="Picture 2" descr="C:\Users\R60005\AppData\Local\Microsoft\Windows\Temporary Internet Files\Content.IE5\HTN1JTXO\gi01g201405241000[1]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292080" y="2996952"/>
            <a:ext cx="3146774" cy="2857500"/>
          </a:xfrm>
          <a:prstGeom prst="rect">
            <a:avLst/>
          </a:prstGeom>
          <a:noFill/>
        </p:spPr>
      </p:pic>
      <p:sp>
        <p:nvSpPr>
          <p:cNvPr id="1184" name="サブタイトル 2"/>
          <p:cNvSpPr>
            <a:spLocks noGrp="1"/>
          </p:cNvSpPr>
          <p:nvPr>
            <p:ph type="subTitle" idx="1"/>
          </p:nvPr>
        </p:nvSpPr>
        <p:spPr>
          <a:xfrm>
            <a:off x="139504" y="6093296"/>
            <a:ext cx="8299350" cy="764704"/>
          </a:xfrm>
        </p:spPr>
        <p:txBody>
          <a:bodyPr anchor="ctr" anchorCtr="1">
            <a:normAutofit fontScale="92500"/>
          </a:bodyPr>
          <a:lstStyle/>
          <a:p>
            <a:r>
              <a:rPr kumimoji="1" lang="en-US" altLang="ja-JP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1</a:t>
            </a:r>
            <a:r>
              <a:rPr kumimoji="1"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度教わったら、自分のやり方でのってイイ？</a:t>
            </a:r>
            <a:endParaRPr kumimoji="1" lang="ja-JP" altLang="en-US" sz="3500" b="1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85" name="サブタイトル 2"/>
          <p:cNvSpPr txBox="1"/>
          <p:nvPr/>
        </p:nvSpPr>
        <p:spPr>
          <a:xfrm>
            <a:off x="109916" y="260648"/>
            <a:ext cx="2536314" cy="58298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のりかた</a:t>
            </a:r>
            <a:endParaRPr lang="ja-JP" altLang="en-US" sz="3500" b="1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86" name="サブタイトル 2"/>
          <p:cNvSpPr txBox="1"/>
          <p:nvPr/>
        </p:nvSpPr>
        <p:spPr>
          <a:xfrm>
            <a:off x="109916" y="1268760"/>
            <a:ext cx="2536314" cy="58298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交通ルール</a:t>
            </a:r>
            <a:endParaRPr lang="ja-JP" altLang="en-US" sz="3500" b="1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87" name="サブタイトル 2"/>
          <p:cNvSpPr txBox="1"/>
          <p:nvPr/>
        </p:nvSpPr>
        <p:spPr>
          <a:xfrm>
            <a:off x="109916" y="2060848"/>
            <a:ext cx="2536314" cy="58298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身の守り方</a:t>
            </a:r>
            <a:endParaRPr lang="ja-JP" altLang="en-US" sz="3500" b="1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88" name="サブタイトル 2"/>
          <p:cNvSpPr txBox="1"/>
          <p:nvPr/>
        </p:nvSpPr>
        <p:spPr>
          <a:xfrm>
            <a:off x="3491880" y="116632"/>
            <a:ext cx="3816424" cy="101503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PC</a:t>
            </a:r>
            <a:r>
              <a:rPr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の使い方、</a:t>
            </a:r>
            <a:endParaRPr lang="en-US" altLang="ja-JP" sz="3500" b="1" dirty="0" smtClean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  <a:p>
            <a:pPr algn="l"/>
            <a:r>
              <a:rPr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じょうほうの調べ方</a:t>
            </a:r>
            <a:endParaRPr lang="ja-JP" altLang="en-US" sz="3500" b="1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89" name="サブタイトル 2"/>
          <p:cNvSpPr txBox="1"/>
          <p:nvPr/>
        </p:nvSpPr>
        <p:spPr>
          <a:xfrm>
            <a:off x="3491880" y="1340768"/>
            <a:ext cx="4536504" cy="58298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ネットの世界のルール</a:t>
            </a:r>
            <a:endParaRPr lang="ja-JP" altLang="en-US" sz="3500" b="1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90" name="サブタイトル 2"/>
          <p:cNvSpPr txBox="1"/>
          <p:nvPr/>
        </p:nvSpPr>
        <p:spPr>
          <a:xfrm>
            <a:off x="3491880" y="2060848"/>
            <a:ext cx="5652120" cy="58298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500" b="1" dirty="0" smtClean="0">
                <a:solidFill>
                  <a:schemeClr val="tx1"/>
                </a:solidFill>
                <a:latin typeface="AR P丸ゴシック体E" pitchFamily="50" charset="-128"/>
                <a:ea typeface="AR P丸ゴシック体E" pitchFamily="50" charset="-128"/>
              </a:rPr>
              <a:t>危ない目に合わないための方法</a:t>
            </a:r>
            <a:endParaRPr lang="ja-JP" altLang="en-US" sz="3500" b="1" dirty="0">
              <a:solidFill>
                <a:schemeClr val="tx1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1191" name="Picture 13" descr="C:\Users\R60005\AppData\Local\Microsoft\Windows\Temporary Internet Files\Content.IE5\35YNMXRZ\gatag-00000312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3" y="2841526"/>
            <a:ext cx="3168352" cy="3168352"/>
          </a:xfrm>
          <a:prstGeom prst="rect">
            <a:avLst/>
          </a:prstGeom>
          <a:noFill/>
        </p:spPr>
      </p:pic>
      <p:pic>
        <p:nvPicPr>
          <p:cNvPr id="1192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55" y="260648"/>
            <a:ext cx="962025" cy="638175"/>
          </a:xfrm>
          <a:prstGeom prst="rect">
            <a:avLst/>
          </a:prstGeom>
        </p:spPr>
      </p:pic>
      <p:pic>
        <p:nvPicPr>
          <p:cNvPr id="1193" name="図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55" y="1268760"/>
            <a:ext cx="962025" cy="638175"/>
          </a:xfrm>
          <a:prstGeom prst="rect">
            <a:avLst/>
          </a:prstGeom>
        </p:spPr>
      </p:pic>
      <p:pic>
        <p:nvPicPr>
          <p:cNvPr id="1194" name="図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55" y="2060848"/>
            <a:ext cx="962025" cy="638175"/>
          </a:xfrm>
          <a:prstGeom prst="rect">
            <a:avLst/>
          </a:prstGeom>
        </p:spPr>
      </p:pic>
      <p:pic>
        <p:nvPicPr>
          <p:cNvPr id="1195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36" y="5802656"/>
            <a:ext cx="809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" grpId="0" build="p"/>
      <p:bldP spid="1185" grpId="0"/>
      <p:bldP spid="1186" grpId="0"/>
      <p:bldP spid="1187" grpId="0"/>
      <p:bldP spid="1188" grpId="0"/>
      <p:bldP spid="1189" grpId="0"/>
      <p:bldP spid="1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テキスト ボックス 2"/>
          <p:cNvSpPr txBox="1"/>
          <p:nvPr/>
        </p:nvSpPr>
        <p:spPr>
          <a:xfrm>
            <a:off x="1102260" y="18864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自分が気をつけないと</a:t>
            </a:r>
            <a:endParaRPr kumimoji="1" lang="en-US" altLang="ja-JP" sz="4800" dirty="0" smtClean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自分を</a:t>
            </a:r>
            <a:r>
              <a:rPr lang="ja-JP" altLang="en-US" sz="4800" dirty="0" smtClean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守れない</a:t>
            </a:r>
            <a:r>
              <a:rPr lang="ja-JP" altLang="en-US" sz="4800" dirty="0">
                <a:solidFill>
                  <a:schemeClr val="accent5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世界</a:t>
            </a:r>
            <a:endParaRPr kumimoji="1" lang="ja-JP" altLang="en-US" sz="4800" dirty="0">
              <a:solidFill>
                <a:schemeClr val="accent5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98" name="図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260" y="1556792"/>
            <a:ext cx="6840760" cy="5499971"/>
          </a:xfrm>
          <a:prstGeom prst="rect">
            <a:avLst/>
          </a:prstGeom>
        </p:spPr>
      </p:pic>
      <p:pic>
        <p:nvPicPr>
          <p:cNvPr id="1199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899500"/>
            <a:ext cx="1184920" cy="9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Picture 1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3638" y="3811425"/>
            <a:ext cx="1352646" cy="15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97" y="2432373"/>
            <a:ext cx="1365324" cy="151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41" y="171034"/>
            <a:ext cx="1344164" cy="154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47" y="72490"/>
            <a:ext cx="1630282" cy="1642889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テキスト ボックス 9"/>
          <p:cNvSpPr txBox="1">
            <a:spLocks noChangeArrowheads="1"/>
          </p:cNvSpPr>
          <p:nvPr/>
        </p:nvSpPr>
        <p:spPr>
          <a:xfrm>
            <a:off x="371528" y="5445224"/>
            <a:ext cx="8400945" cy="996972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454" tIns="53227" rIns="106454" bIns="53227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3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つながっている人は　全員いい人？？</a:t>
            </a:r>
            <a:endParaRPr lang="ja-JP" altLang="en-US" sz="33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206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5" y="1535777"/>
            <a:ext cx="1484194" cy="2494445"/>
          </a:xfrm>
          <a:prstGeom prst="rect">
            <a:avLst/>
          </a:prstGeom>
        </p:spPr>
      </p:pic>
      <p:pic>
        <p:nvPicPr>
          <p:cNvPr id="1207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33444" y="319710"/>
            <a:ext cx="1728190" cy="1528763"/>
          </a:xfrm>
          <a:prstGeom prst="rect">
            <a:avLst/>
          </a:prstGeom>
        </p:spPr>
      </p:pic>
      <p:pic>
        <p:nvPicPr>
          <p:cNvPr id="1208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786140"/>
            <a:ext cx="1460859" cy="1460859"/>
          </a:xfrm>
          <a:prstGeom prst="rect">
            <a:avLst/>
          </a:prstGeom>
        </p:spPr>
      </p:pic>
      <p:pic>
        <p:nvPicPr>
          <p:cNvPr id="1209" name="図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39552" y="72490"/>
            <a:ext cx="1280215" cy="1402919"/>
          </a:xfrm>
          <a:prstGeom prst="rect">
            <a:avLst/>
          </a:prstGeom>
        </p:spPr>
      </p:pic>
      <p:pic>
        <p:nvPicPr>
          <p:cNvPr id="1210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546513" y="1848472"/>
            <a:ext cx="1491375" cy="1398527"/>
          </a:xfrm>
          <a:prstGeom prst="rect">
            <a:avLst/>
          </a:prstGeom>
        </p:spPr>
      </p:pic>
      <p:pic>
        <p:nvPicPr>
          <p:cNvPr id="1211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9280" y="3909047"/>
            <a:ext cx="1536177" cy="1536177"/>
          </a:xfrm>
          <a:prstGeom prst="rect">
            <a:avLst/>
          </a:prstGeom>
        </p:spPr>
      </p:pic>
      <p:pic>
        <p:nvPicPr>
          <p:cNvPr id="1212" name="図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7034" y="4073100"/>
            <a:ext cx="1396851" cy="1239706"/>
          </a:xfrm>
          <a:prstGeom prst="rect">
            <a:avLst/>
          </a:prstGeom>
        </p:spPr>
      </p:pic>
      <p:pic>
        <p:nvPicPr>
          <p:cNvPr id="1213" name="Picture 3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3202" y="1286222"/>
            <a:ext cx="3859444" cy="368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図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71527" y="3909047"/>
            <a:ext cx="1231703" cy="1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7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cu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c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504</TotalTime>
  <Words>259</Words>
  <Application>JUST Focus</Application>
  <Paragraphs>72</Paragraph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インターネットってなあに??</vt:lpstr>
      <vt:lpstr>PowerPoint プレゼンテーション</vt:lpstr>
      <vt:lpstr>PowerPoint プレゼンテーション</vt:lpstr>
      <vt:lpstr>PowerPoint プレゼンテーション</vt:lpstr>
      <vt:lpstr>子どもがインターネットの世界に入る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◆学校では…</vt:lpstr>
      <vt:lpstr>PowerPoint プレゼンテーション</vt:lpstr>
      <vt:lpstr>PowerPoint プレゼンテーション</vt:lpstr>
      <vt:lpstr>PowerPoint プレゼンテーション</vt:lpstr>
      <vt:lpstr>◆家などでは…</vt:lpstr>
      <vt:lpstr>PowerPoint プレゼンテーション</vt:lpstr>
    </vt:vector>
  </TitlesOfParts>
  <Company>Toshiba</Company>
  <LinksUpToDate>false</LinksUpToDate>
  <SharedDoc>false</SharedDoc>
  <HyperlinksChanged>false</HyperlinksChanged>
  <AppVersion>3.3.4</AppVersion>
  <PresentationFormat>ユーザー設定</PresentationFormat>
  <Slides>15</Slides>
  <Notes>0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インターネットってなあに??</dc:title>
  <dc:creator>teacher</dc:creator>
  <cp:lastModifiedBy>Admin</cp:lastModifiedBy>
  <dcterms:created xsi:type="dcterms:W3CDTF">2015-09-25T06:16:25Z</dcterms:created>
  <dcterms:modified xsi:type="dcterms:W3CDTF">2018-10-16T05:45:19Z</dcterms:modified>
  <cp:revision>36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