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70" r:id="rId2"/>
    <p:sldId id="271" r:id="rId3"/>
    <p:sldId id="290" r:id="rId4"/>
    <p:sldId id="289" r:id="rId5"/>
    <p:sldId id="278" r:id="rId6"/>
    <p:sldId id="276" r:id="rId7"/>
    <p:sldId id="279" r:id="rId8"/>
    <p:sldId id="280" r:id="rId9"/>
    <p:sldId id="281" r:id="rId10"/>
    <p:sldId id="282" r:id="rId11"/>
    <p:sldId id="283" r:id="rId12"/>
    <p:sldId id="284" r:id="rId13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9900"/>
    <a:srgbClr val="FFFF00"/>
    <a:srgbClr val="FFFF81"/>
    <a:srgbClr val="FFFFFF"/>
    <a:srgbClr val="FF6161"/>
    <a:srgbClr val="FF6699"/>
    <a:srgbClr val="66FF33"/>
    <a:srgbClr val="FF9FBF"/>
    <a:srgbClr val="9CFF7D"/>
    <a:srgbClr val="33CA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456" autoAdjust="0"/>
    <p:restoredTop sz="94660"/>
  </p:normalViewPr>
  <p:slideViewPr>
    <p:cSldViewPr>
      <p:cViewPr>
        <p:scale>
          <a:sx n="100" d="100"/>
          <a:sy n="100" d="100"/>
        </p:scale>
        <p:origin x="-39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59447362-4C2B-4AE3-B720-9C31F999FBBD}" type="datetimeFigureOut">
              <a:rPr lang="ja-JP" altLang="en-US"/>
              <a:pPr>
                <a:defRPr/>
              </a:pPr>
              <a:t>2018/8/30</a:t>
            </a:fld>
            <a:endParaRPr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 smtClean="0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96A4D48E-6DC7-4B86-BAF2-26C1ABE5C807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42272915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F2CBF0-DE94-43D8-AD8C-3470F0B76EA3}" type="datetimeFigureOut">
              <a:rPr lang="ja-JP" altLang="en-US"/>
              <a:pPr>
                <a:defRPr/>
              </a:pPr>
              <a:t>2018/8/30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4353FD-0B95-4923-818C-64570F437C8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9273040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F08A89-FB09-4B24-B7B9-2A27DEE851D4}" type="datetimeFigureOut">
              <a:rPr lang="ja-JP" altLang="en-US"/>
              <a:pPr>
                <a:defRPr/>
              </a:pPr>
              <a:t>2018/8/30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ABE57A-9738-44A2-A995-58E0347BFF5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2509769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C4E4B0-9747-460C-AD40-31C91CE4911B}" type="datetimeFigureOut">
              <a:rPr lang="ja-JP" altLang="en-US"/>
              <a:pPr>
                <a:defRPr/>
              </a:pPr>
              <a:t>2018/8/30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B33847-6218-4055-A361-F39D63A042A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7052176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0A343F-8228-4A1A-904B-ED65EC2D5644}" type="datetimeFigureOut">
              <a:rPr lang="ja-JP" altLang="en-US"/>
              <a:pPr>
                <a:defRPr/>
              </a:pPr>
              <a:t>2018/8/30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14CEEE-9D4D-41EF-84DC-361C31F96E4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9878272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FF0157-1E83-4C4F-B638-6F145F55AD87}" type="datetimeFigureOut">
              <a:rPr lang="ja-JP" altLang="en-US"/>
              <a:pPr>
                <a:defRPr/>
              </a:pPr>
              <a:t>2018/8/30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7BE8E7-49A1-4E84-AF0C-7698CFE271B4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4908220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529DBE-61FC-40CA-BE0C-830EA1C8FC8F}" type="datetimeFigureOut">
              <a:rPr lang="ja-JP" altLang="en-US"/>
              <a:pPr>
                <a:defRPr/>
              </a:pPr>
              <a:t>2018/8/30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726C08-8B55-4E4E-9049-5310E0A353E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347439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C7E5A0-58F1-420B-A7BC-1F43F7E846E0}" type="datetimeFigureOut">
              <a:rPr lang="ja-JP" altLang="en-US"/>
              <a:pPr>
                <a:defRPr/>
              </a:pPr>
              <a:t>2018/8/30</a:t>
            </a:fld>
            <a:endParaRPr lang="ja-JP" altLang="en-US"/>
          </a:p>
        </p:txBody>
      </p:sp>
      <p:sp>
        <p:nvSpPr>
          <p:cNvPr id="8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FB3850-000E-4DF6-8B2D-277C7EC1B29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0636135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BD567F-5176-4A1D-822F-00CE40788064}" type="datetimeFigureOut">
              <a:rPr lang="ja-JP" altLang="en-US"/>
              <a:pPr>
                <a:defRPr/>
              </a:pPr>
              <a:t>2018/8/30</a:t>
            </a:fld>
            <a:endParaRPr lang="ja-JP" altLang="en-US"/>
          </a:p>
        </p:txBody>
      </p:sp>
      <p:sp>
        <p:nvSpPr>
          <p:cNvPr id="4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F8216E-8692-4D76-A520-73ED0BB467C8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9482808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E8717-7BFA-4497-AACC-0C95916D55AE}" type="datetimeFigureOut">
              <a:rPr lang="ja-JP" altLang="en-US"/>
              <a:pPr>
                <a:defRPr/>
              </a:pPr>
              <a:t>2018/8/30</a:t>
            </a:fld>
            <a:endParaRPr lang="ja-JP" altLang="en-US"/>
          </a:p>
        </p:txBody>
      </p:sp>
      <p:sp>
        <p:nvSpPr>
          <p:cNvPr id="3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906881-2F30-4D18-A2D3-826E89662D0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8054171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3C7822-9BFC-470D-9377-852603F7D986}" type="datetimeFigureOut">
              <a:rPr lang="ja-JP" altLang="en-US"/>
              <a:pPr>
                <a:defRPr/>
              </a:pPr>
              <a:t>2018/8/30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F64C7F-31B0-4CD4-9EBF-825B54661A2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4494771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BA9F5F-4199-4CC8-B7D1-0B5653453576}" type="datetimeFigureOut">
              <a:rPr lang="ja-JP" altLang="en-US"/>
              <a:pPr>
                <a:defRPr/>
              </a:pPr>
              <a:t>2018/8/30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0F09D9-35A8-43CB-91A5-2374FE38AD57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6711525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テキスト プレースホル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32714197-440C-46FC-89B1-353014DACB54}" type="datetimeFigureOut">
              <a:rPr lang="ja-JP" altLang="en-US"/>
              <a:pPr>
                <a:defRPr/>
              </a:pPr>
              <a:t>2018/8/30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6066EE5E-024D-4FC6-9C41-08CE4B39307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タイトル 1"/>
          <p:cNvSpPr>
            <a:spLocks noGrp="1"/>
          </p:cNvSpPr>
          <p:nvPr>
            <p:ph type="title"/>
          </p:nvPr>
        </p:nvSpPr>
        <p:spPr>
          <a:xfrm>
            <a:off x="611561" y="548681"/>
            <a:ext cx="7920879" cy="2160240"/>
          </a:xfrm>
        </p:spPr>
        <p:txBody>
          <a:bodyPr/>
          <a:lstStyle/>
          <a:p>
            <a:r>
              <a:rPr lang="ja-JP" altLang="en-US" sz="6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ホームポジションで</a:t>
            </a:r>
            <a:r>
              <a:rPr lang="en-US" altLang="ja-JP" sz="6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/>
            </a:r>
            <a:br>
              <a:rPr lang="en-US" altLang="ja-JP" sz="6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</a:br>
            <a:r>
              <a:rPr lang="ja-JP" altLang="en-US" sz="6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文字を打とう</a:t>
            </a:r>
          </a:p>
        </p:txBody>
      </p:sp>
      <p:pic>
        <p:nvPicPr>
          <p:cNvPr id="2051" name="図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57238" y="2855913"/>
            <a:ext cx="3810000" cy="305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図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932363" y="2636838"/>
            <a:ext cx="38100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コンテンツ プレースホルダー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741363" y="3624263"/>
            <a:ext cx="8056562" cy="2325687"/>
          </a:xfrm>
        </p:spPr>
      </p:pic>
      <p:sp>
        <p:nvSpPr>
          <p:cNvPr id="3" name="正方形/長方形 2"/>
          <p:cNvSpPr/>
          <p:nvPr/>
        </p:nvSpPr>
        <p:spPr>
          <a:xfrm>
            <a:off x="8243888" y="3643313"/>
            <a:ext cx="576262" cy="576262"/>
          </a:xfrm>
          <a:prstGeom prst="rect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pic>
        <p:nvPicPr>
          <p:cNvPr id="18436" name="図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65150" y="1295400"/>
            <a:ext cx="381635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7" name="図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65150" y="2486025"/>
            <a:ext cx="381635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8" name="テキスト ボックス 11"/>
          <p:cNvSpPr txBox="1">
            <a:spLocks noChangeArrowheads="1"/>
          </p:cNvSpPr>
          <p:nvPr/>
        </p:nvSpPr>
        <p:spPr bwMode="auto">
          <a:xfrm>
            <a:off x="684213" y="1412875"/>
            <a:ext cx="25177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800">
                <a:latin typeface="Arial" charset="0"/>
              </a:rPr>
              <a:t>あささ</a:t>
            </a: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669925" y="323850"/>
            <a:ext cx="6278563" cy="70802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ja-JP" altLang="en-US" sz="4000" b="1" dirty="0"/>
              <a:t>④　字をまちがえちゃった！</a:t>
            </a:r>
            <a:endParaRPr lang="en-US" altLang="ja-JP" sz="4000" b="1" dirty="0"/>
          </a:p>
        </p:txBody>
      </p:sp>
      <p:sp>
        <p:nvSpPr>
          <p:cNvPr id="15" name="下矢印 14"/>
          <p:cNvSpPr/>
          <p:nvPr/>
        </p:nvSpPr>
        <p:spPr>
          <a:xfrm>
            <a:off x="5651500" y="1182688"/>
            <a:ext cx="649288" cy="85883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4643438" y="2097088"/>
            <a:ext cx="3457575" cy="132238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ja-JP" altLang="en-US" sz="4000" dirty="0">
                <a:solidFill>
                  <a:srgbClr val="FF0000"/>
                </a:solidFill>
              </a:rPr>
              <a:t>バックスペースキー</a:t>
            </a:r>
            <a:endParaRPr lang="en-US" altLang="ja-JP" sz="4000" dirty="0">
              <a:solidFill>
                <a:srgbClr val="FF0000"/>
              </a:solidFill>
            </a:endParaRPr>
          </a:p>
        </p:txBody>
      </p:sp>
      <p:sp>
        <p:nvSpPr>
          <p:cNvPr id="16" name="下矢印 15"/>
          <p:cNvSpPr/>
          <p:nvPr/>
        </p:nvSpPr>
        <p:spPr>
          <a:xfrm>
            <a:off x="1901825" y="1943100"/>
            <a:ext cx="552450" cy="692150"/>
          </a:xfrm>
          <a:prstGeom prst="downArrow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8443" name="テキスト ボックス 5"/>
          <p:cNvSpPr txBox="1">
            <a:spLocks noChangeArrowheads="1"/>
          </p:cNvSpPr>
          <p:nvPr/>
        </p:nvSpPr>
        <p:spPr bwMode="auto">
          <a:xfrm>
            <a:off x="684213" y="2635250"/>
            <a:ext cx="25177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800">
                <a:latin typeface="Arial" charset="0"/>
              </a:rPr>
              <a:t>あさ</a:t>
            </a:r>
          </a:p>
        </p:txBody>
      </p:sp>
      <p:pic>
        <p:nvPicPr>
          <p:cNvPr id="18444" name="図 1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008813" y="161925"/>
            <a:ext cx="1811337" cy="1935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5" grpId="0" animBg="1"/>
      <p:bldP spid="1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タイトル 1"/>
          <p:cNvSpPr>
            <a:spLocks noGrp="1"/>
          </p:cNvSpPr>
          <p:nvPr>
            <p:ph type="title"/>
          </p:nvPr>
        </p:nvSpPr>
        <p:spPr>
          <a:xfrm>
            <a:off x="457200" y="620713"/>
            <a:ext cx="8229600" cy="1152525"/>
          </a:xfrm>
        </p:spPr>
        <p:txBody>
          <a:bodyPr/>
          <a:lstStyle/>
          <a:p>
            <a:r>
              <a:rPr lang="ja-JP" altLang="en-US" smtClean="0"/>
              <a:t>４つの大切なキー</a:t>
            </a:r>
          </a:p>
        </p:txBody>
      </p:sp>
      <p:pic>
        <p:nvPicPr>
          <p:cNvPr id="19459" name="コンテンツ プレースホルダー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684213" y="2349500"/>
            <a:ext cx="7981950" cy="2303463"/>
          </a:xfrm>
        </p:spPr>
      </p:pic>
      <p:sp>
        <p:nvSpPr>
          <p:cNvPr id="3" name="正方形/長方形 2"/>
          <p:cNvSpPr/>
          <p:nvPr/>
        </p:nvSpPr>
        <p:spPr>
          <a:xfrm>
            <a:off x="684213" y="2349500"/>
            <a:ext cx="576262" cy="647700"/>
          </a:xfrm>
          <a:prstGeom prst="rect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5" name="正方形/長方形 4"/>
          <p:cNvSpPr/>
          <p:nvPr/>
        </p:nvSpPr>
        <p:spPr>
          <a:xfrm>
            <a:off x="2647950" y="4581525"/>
            <a:ext cx="2355850" cy="647700"/>
          </a:xfrm>
          <a:prstGeom prst="rect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7" name="正方形/長方形 6"/>
          <p:cNvSpPr/>
          <p:nvPr/>
        </p:nvSpPr>
        <p:spPr>
          <a:xfrm>
            <a:off x="7812088" y="2965450"/>
            <a:ext cx="863600" cy="1111250"/>
          </a:xfrm>
          <a:prstGeom prst="rect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8" name="正方形/長方形 7"/>
          <p:cNvSpPr/>
          <p:nvPr/>
        </p:nvSpPr>
        <p:spPr>
          <a:xfrm>
            <a:off x="8086725" y="2349500"/>
            <a:ext cx="576263" cy="647700"/>
          </a:xfrm>
          <a:prstGeom prst="rect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7" grpId="0" animBg="1"/>
      <p:bldP spid="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タイトル 1"/>
          <p:cNvSpPr>
            <a:spLocks noGrp="1"/>
          </p:cNvSpPr>
          <p:nvPr>
            <p:ph type="title"/>
          </p:nvPr>
        </p:nvSpPr>
        <p:spPr>
          <a:xfrm>
            <a:off x="684213" y="274638"/>
            <a:ext cx="8002587" cy="2581275"/>
          </a:xfrm>
        </p:spPr>
        <p:txBody>
          <a:bodyPr/>
          <a:lstStyle/>
          <a:p>
            <a:r>
              <a:rPr lang="ja-JP" altLang="en-US" sz="6000" smtClean="0"/>
              <a:t>やればやるほど</a:t>
            </a:r>
            <a:r>
              <a:rPr lang="en-US" altLang="ja-JP" sz="6000" smtClean="0"/>
              <a:t/>
            </a:r>
            <a:br>
              <a:rPr lang="en-US" altLang="ja-JP" sz="6000" smtClean="0"/>
            </a:br>
            <a:r>
              <a:rPr lang="ja-JP" altLang="en-US" sz="6000" smtClean="0"/>
              <a:t>上手になるよ！</a:t>
            </a:r>
          </a:p>
        </p:txBody>
      </p:sp>
      <p:pic>
        <p:nvPicPr>
          <p:cNvPr id="20483" name="図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39750" y="2852738"/>
            <a:ext cx="4084638" cy="371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4" name="図 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313238" y="2773363"/>
            <a:ext cx="4170362" cy="3797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9" descr="D:\Example\タイピング\キーボードの図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50825" y="2751733"/>
            <a:ext cx="8642350" cy="3557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正方形/長方形 15"/>
          <p:cNvSpPr/>
          <p:nvPr/>
        </p:nvSpPr>
        <p:spPr>
          <a:xfrm>
            <a:off x="2843808" y="4292907"/>
            <a:ext cx="576064" cy="543243"/>
          </a:xfrm>
          <a:prstGeom prst="rect">
            <a:avLst/>
          </a:prstGeom>
          <a:solidFill>
            <a:srgbClr val="FFFFFF">
              <a:alpha val="74902"/>
            </a:srgbClr>
          </a:solidFill>
          <a:ln w="38100">
            <a:noFill/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sz="3200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</a:t>
            </a:r>
            <a:endParaRPr lang="ja-JP" altLang="en-US" sz="3200" dirty="0">
              <a:solidFill>
                <a:schemeClr val="tx1"/>
              </a:solidFill>
              <a:latin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8" name="正方形/長方形 17"/>
          <p:cNvSpPr/>
          <p:nvPr/>
        </p:nvSpPr>
        <p:spPr>
          <a:xfrm>
            <a:off x="2267744" y="4296424"/>
            <a:ext cx="576064" cy="543243"/>
          </a:xfrm>
          <a:prstGeom prst="rect">
            <a:avLst/>
          </a:prstGeom>
          <a:solidFill>
            <a:srgbClr val="FFFFFF">
              <a:alpha val="74902"/>
            </a:srgbClr>
          </a:solidFill>
          <a:ln w="38100">
            <a:noFill/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sz="3200" dirty="0" smtClean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</a:t>
            </a:r>
            <a:endParaRPr lang="ja-JP" altLang="en-US" sz="3200" dirty="0">
              <a:solidFill>
                <a:schemeClr val="tx1"/>
              </a:solidFill>
              <a:latin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9" name="正方形/長方形 18"/>
          <p:cNvSpPr/>
          <p:nvPr/>
        </p:nvSpPr>
        <p:spPr>
          <a:xfrm>
            <a:off x="1763688" y="4296424"/>
            <a:ext cx="576064" cy="543243"/>
          </a:xfrm>
          <a:prstGeom prst="rect">
            <a:avLst/>
          </a:prstGeom>
          <a:solidFill>
            <a:srgbClr val="FFFFFF">
              <a:alpha val="74902"/>
            </a:srgbClr>
          </a:solidFill>
          <a:ln w="38100">
            <a:noFill/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sz="3200" dirty="0" smtClean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</a:t>
            </a:r>
            <a:endParaRPr lang="ja-JP" altLang="en-US" sz="3200" dirty="0">
              <a:solidFill>
                <a:schemeClr val="tx1"/>
              </a:solidFill>
              <a:latin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0" name="正方形/長方形 19"/>
          <p:cNvSpPr/>
          <p:nvPr/>
        </p:nvSpPr>
        <p:spPr>
          <a:xfrm>
            <a:off x="1187624" y="4296424"/>
            <a:ext cx="576064" cy="543243"/>
          </a:xfrm>
          <a:prstGeom prst="rect">
            <a:avLst/>
          </a:prstGeom>
          <a:solidFill>
            <a:srgbClr val="FFFFFF">
              <a:alpha val="74902"/>
            </a:srgbClr>
          </a:solidFill>
          <a:ln w="38100">
            <a:noFill/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sz="3200" dirty="0" smtClean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</a:t>
            </a:r>
            <a:endParaRPr lang="ja-JP" altLang="en-US" sz="3200" dirty="0">
              <a:solidFill>
                <a:schemeClr val="tx1"/>
              </a:solidFill>
              <a:latin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1" name="正方形/長方形 20"/>
          <p:cNvSpPr/>
          <p:nvPr/>
        </p:nvSpPr>
        <p:spPr>
          <a:xfrm>
            <a:off x="6156176" y="4292907"/>
            <a:ext cx="576064" cy="543243"/>
          </a:xfrm>
          <a:prstGeom prst="rect">
            <a:avLst/>
          </a:prstGeom>
          <a:solidFill>
            <a:srgbClr val="FFFFFF">
              <a:alpha val="74902"/>
            </a:srgbClr>
          </a:solidFill>
          <a:ln w="38100">
            <a:noFill/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sz="3200" dirty="0" smtClean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+</a:t>
            </a:r>
            <a:endParaRPr lang="ja-JP" altLang="en-US" sz="3200" dirty="0">
              <a:solidFill>
                <a:schemeClr val="tx1"/>
              </a:solidFill>
              <a:latin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2" name="正方形/長方形 21"/>
          <p:cNvSpPr/>
          <p:nvPr/>
        </p:nvSpPr>
        <p:spPr>
          <a:xfrm>
            <a:off x="5580112" y="4296424"/>
            <a:ext cx="576064" cy="543243"/>
          </a:xfrm>
          <a:prstGeom prst="rect">
            <a:avLst/>
          </a:prstGeom>
          <a:solidFill>
            <a:srgbClr val="FFFFFF">
              <a:alpha val="74902"/>
            </a:srgbClr>
          </a:solidFill>
          <a:ln w="38100">
            <a:noFill/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sz="3200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</a:t>
            </a:r>
            <a:endParaRPr lang="ja-JP" altLang="en-US" sz="3200" dirty="0">
              <a:solidFill>
                <a:schemeClr val="tx1"/>
              </a:solidFill>
              <a:latin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3" name="正方形/長方形 22"/>
          <p:cNvSpPr/>
          <p:nvPr/>
        </p:nvSpPr>
        <p:spPr>
          <a:xfrm>
            <a:off x="5076056" y="4296424"/>
            <a:ext cx="576064" cy="543243"/>
          </a:xfrm>
          <a:prstGeom prst="rect">
            <a:avLst/>
          </a:prstGeom>
          <a:solidFill>
            <a:srgbClr val="FFFFFF">
              <a:alpha val="74902"/>
            </a:srgbClr>
          </a:solidFill>
          <a:ln w="38100">
            <a:noFill/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sz="3200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K</a:t>
            </a:r>
            <a:endParaRPr lang="ja-JP" altLang="en-US" sz="3200" dirty="0">
              <a:solidFill>
                <a:schemeClr val="tx1"/>
              </a:solidFill>
              <a:latin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4" name="正方形/長方形 23"/>
          <p:cNvSpPr/>
          <p:nvPr/>
        </p:nvSpPr>
        <p:spPr>
          <a:xfrm>
            <a:off x="4499992" y="4296424"/>
            <a:ext cx="576064" cy="543243"/>
          </a:xfrm>
          <a:prstGeom prst="rect">
            <a:avLst/>
          </a:prstGeom>
          <a:solidFill>
            <a:srgbClr val="FFFFFF">
              <a:alpha val="74902"/>
            </a:srgbClr>
          </a:solidFill>
          <a:ln w="38100">
            <a:noFill/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sz="3200" dirty="0" smtClean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J</a:t>
            </a:r>
            <a:endParaRPr lang="ja-JP" altLang="en-US" sz="3200" dirty="0">
              <a:solidFill>
                <a:schemeClr val="tx1"/>
              </a:solidFill>
              <a:latin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7" name="タイトル 1"/>
          <p:cNvSpPr>
            <a:spLocks noGrp="1"/>
          </p:cNvSpPr>
          <p:nvPr>
            <p:ph type="title"/>
          </p:nvPr>
        </p:nvSpPr>
        <p:spPr>
          <a:xfrm>
            <a:off x="2051720" y="980728"/>
            <a:ext cx="2520280" cy="576064"/>
          </a:xfrm>
        </p:spPr>
        <p:txBody>
          <a:bodyPr/>
          <a:lstStyle/>
          <a:p>
            <a:pPr algn="dist"/>
            <a:r>
              <a:rPr lang="en-US" altLang="ja-JP" sz="3600" dirty="0" smtClean="0">
                <a:latin typeface="Open Sans" panose="020B0606030504020204" pitchFamily="34" charset="0"/>
                <a:ea typeface="メイリオ" panose="020B0604030504040204" pitchFamily="50" charset="-128"/>
                <a:cs typeface="メイリオ" panose="020B0604030504040204" pitchFamily="50" charset="-128"/>
              </a:rPr>
              <a:t> D </a:t>
            </a:r>
            <a:r>
              <a:rPr lang="ja-JP" altLang="en-US" sz="3600" dirty="0" smtClean="0">
                <a:latin typeface="Open Sans" panose="020B0606030504020204" pitchFamily="34" charset="0"/>
                <a:ea typeface="メイリオ" panose="020B0604030504040204" pitchFamily="50" charset="-128"/>
                <a:cs typeface="メイリオ" panose="020B0604030504040204" pitchFamily="50" charset="-128"/>
              </a:rPr>
              <a:t>と </a:t>
            </a:r>
            <a:r>
              <a:rPr lang="en-US" altLang="ja-JP" sz="3600" dirty="0" smtClean="0">
                <a:latin typeface="Open Sans" panose="020B0606030504020204" pitchFamily="34" charset="0"/>
                <a:ea typeface="メイリオ" panose="020B0604030504040204" pitchFamily="50" charset="-128"/>
                <a:cs typeface="メイリオ" panose="020B0604030504040204" pitchFamily="50" charset="-128"/>
              </a:rPr>
              <a:t>K </a:t>
            </a:r>
            <a:r>
              <a:rPr lang="ja-JP" altLang="en-US" sz="3600" dirty="0" smtClean="0">
                <a:latin typeface="Open Sans" panose="020B0606030504020204" pitchFamily="34" charset="0"/>
                <a:ea typeface="メイリオ" panose="020B0604030504040204" pitchFamily="50" charset="-128"/>
                <a:cs typeface="メイリオ" panose="020B0604030504040204" pitchFamily="50" charset="-128"/>
              </a:rPr>
              <a:t>に</a:t>
            </a:r>
            <a:endParaRPr lang="ja-JP" altLang="en-US" sz="3600" dirty="0" smtClean="0">
              <a:solidFill>
                <a:schemeClr val="accent6"/>
              </a:solidFill>
              <a:latin typeface="Open Sans" panose="020B0606030504020204" pitchFamily="34" charset="0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2" name="タイトル 1"/>
          <p:cNvSpPr txBox="1">
            <a:spLocks/>
          </p:cNvSpPr>
          <p:nvPr/>
        </p:nvSpPr>
        <p:spPr bwMode="auto">
          <a:xfrm>
            <a:off x="4572000" y="980728"/>
            <a:ext cx="3600400" cy="5760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l"/>
            <a:r>
              <a:rPr lang="ja-JP" altLang="en-US" sz="3600" b="1" dirty="0" smtClean="0">
                <a:solidFill>
                  <a:schemeClr val="accent3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なかゆび</a:t>
            </a:r>
            <a:endParaRPr lang="ja-JP" altLang="en-US" sz="3600" b="1" dirty="0" smtClean="0">
              <a:solidFill>
                <a:schemeClr val="accent6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3" name="タイトル 1"/>
          <p:cNvSpPr txBox="1">
            <a:spLocks/>
          </p:cNvSpPr>
          <p:nvPr/>
        </p:nvSpPr>
        <p:spPr bwMode="auto">
          <a:xfrm>
            <a:off x="2051720" y="1556792"/>
            <a:ext cx="2520280" cy="5760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dist"/>
            <a:r>
              <a:rPr lang="en-US" altLang="ja-JP" sz="3600" dirty="0" smtClean="0">
                <a:latin typeface="Open Sans" panose="020B0606030504020204" pitchFamily="34" charset="0"/>
                <a:ea typeface="メイリオ" panose="020B0604030504040204" pitchFamily="50" charset="-128"/>
                <a:cs typeface="メイリオ" panose="020B0604030504040204" pitchFamily="50" charset="-128"/>
              </a:rPr>
              <a:t> </a:t>
            </a:r>
            <a:r>
              <a:rPr lang="en-US" altLang="ja-JP" sz="3600" dirty="0">
                <a:latin typeface="Open Sans" panose="020B0606030504020204" pitchFamily="34" charset="0"/>
                <a:ea typeface="メイリオ" panose="020B0604030504040204" pitchFamily="50" charset="-128"/>
                <a:cs typeface="メイリオ" panose="020B0604030504040204" pitchFamily="50" charset="-128"/>
              </a:rPr>
              <a:t>S</a:t>
            </a:r>
            <a:r>
              <a:rPr lang="en-US" altLang="ja-JP" sz="3600" dirty="0" smtClean="0">
                <a:latin typeface="Open Sans" panose="020B0606030504020204" pitchFamily="34" charset="0"/>
                <a:ea typeface="メイリオ" panose="020B0604030504040204" pitchFamily="50" charset="-128"/>
                <a:cs typeface="メイリオ" panose="020B0604030504040204" pitchFamily="50" charset="-128"/>
              </a:rPr>
              <a:t> </a:t>
            </a:r>
            <a:r>
              <a:rPr lang="ja-JP" altLang="en-US" sz="3600" dirty="0" smtClean="0">
                <a:latin typeface="Open Sans" panose="020B0606030504020204" pitchFamily="34" charset="0"/>
                <a:ea typeface="メイリオ" panose="020B0604030504040204" pitchFamily="50" charset="-128"/>
                <a:cs typeface="メイリオ" panose="020B0604030504040204" pitchFamily="50" charset="-128"/>
              </a:rPr>
              <a:t>と </a:t>
            </a:r>
            <a:r>
              <a:rPr lang="en-US" altLang="ja-JP" sz="3600" dirty="0">
                <a:latin typeface="Open Sans" panose="020B0606030504020204" pitchFamily="34" charset="0"/>
                <a:ea typeface="メイリオ" panose="020B0604030504040204" pitchFamily="50" charset="-128"/>
                <a:cs typeface="メイリオ" panose="020B0604030504040204" pitchFamily="50" charset="-128"/>
              </a:rPr>
              <a:t>L</a:t>
            </a:r>
            <a:r>
              <a:rPr lang="en-US" altLang="ja-JP" sz="3600" dirty="0" smtClean="0">
                <a:latin typeface="Open Sans" panose="020B0606030504020204" pitchFamily="34" charset="0"/>
                <a:ea typeface="メイリオ" panose="020B0604030504040204" pitchFamily="50" charset="-128"/>
                <a:cs typeface="メイリオ" panose="020B0604030504040204" pitchFamily="50" charset="-128"/>
              </a:rPr>
              <a:t> </a:t>
            </a:r>
            <a:r>
              <a:rPr lang="ja-JP" altLang="en-US" sz="3600" dirty="0" smtClean="0">
                <a:latin typeface="Open Sans" panose="020B0606030504020204" pitchFamily="34" charset="0"/>
                <a:ea typeface="メイリオ" panose="020B0604030504040204" pitchFamily="50" charset="-128"/>
                <a:cs typeface="メイリオ" panose="020B0604030504040204" pitchFamily="50" charset="-128"/>
              </a:rPr>
              <a:t>に</a:t>
            </a:r>
            <a:endParaRPr lang="ja-JP" altLang="en-US" sz="3600" dirty="0" smtClean="0">
              <a:solidFill>
                <a:schemeClr val="accent6"/>
              </a:solidFill>
              <a:latin typeface="Open Sans" panose="020B0606030504020204" pitchFamily="34" charset="0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4" name="タイトル 1"/>
          <p:cNvSpPr txBox="1">
            <a:spLocks/>
          </p:cNvSpPr>
          <p:nvPr/>
        </p:nvSpPr>
        <p:spPr bwMode="auto">
          <a:xfrm>
            <a:off x="2051720" y="2132856"/>
            <a:ext cx="2520280" cy="5760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dist"/>
            <a:r>
              <a:rPr lang="en-US" altLang="ja-JP" sz="3600" dirty="0" smtClean="0">
                <a:latin typeface="Open Sans" panose="020B0606030504020204" pitchFamily="34" charset="0"/>
                <a:ea typeface="メイリオ" panose="020B0604030504040204" pitchFamily="50" charset="-128"/>
                <a:cs typeface="メイリオ" panose="020B0604030504040204" pitchFamily="50" charset="-128"/>
              </a:rPr>
              <a:t> A </a:t>
            </a:r>
            <a:r>
              <a:rPr lang="ja-JP" altLang="en-US" sz="3600" dirty="0" smtClean="0">
                <a:latin typeface="Open Sans" panose="020B0606030504020204" pitchFamily="34" charset="0"/>
                <a:ea typeface="メイリオ" panose="020B0604030504040204" pitchFamily="50" charset="-128"/>
                <a:cs typeface="メイリオ" panose="020B0604030504040204" pitchFamily="50" charset="-128"/>
              </a:rPr>
              <a:t>と ＋</a:t>
            </a:r>
            <a:r>
              <a:rPr lang="en-US" altLang="ja-JP" sz="3600" dirty="0" smtClean="0">
                <a:latin typeface="Open Sans" panose="020B0606030504020204" pitchFamily="34" charset="0"/>
                <a:ea typeface="メイリオ" panose="020B0604030504040204" pitchFamily="50" charset="-128"/>
                <a:cs typeface="メイリオ" panose="020B0604030504040204" pitchFamily="50" charset="-128"/>
              </a:rPr>
              <a:t> </a:t>
            </a:r>
            <a:r>
              <a:rPr lang="ja-JP" altLang="en-US" sz="3600" dirty="0" smtClean="0">
                <a:latin typeface="Open Sans" panose="020B0606030504020204" pitchFamily="34" charset="0"/>
                <a:ea typeface="メイリオ" panose="020B0604030504040204" pitchFamily="50" charset="-128"/>
                <a:cs typeface="メイリオ" panose="020B0604030504040204" pitchFamily="50" charset="-128"/>
              </a:rPr>
              <a:t>に</a:t>
            </a:r>
            <a:endParaRPr lang="ja-JP" altLang="en-US" sz="3600" dirty="0" smtClean="0">
              <a:solidFill>
                <a:schemeClr val="accent6"/>
              </a:solidFill>
              <a:latin typeface="Open Sans" panose="020B0606030504020204" pitchFamily="34" charset="0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7" name="タイトル 1"/>
          <p:cNvSpPr txBox="1">
            <a:spLocks/>
          </p:cNvSpPr>
          <p:nvPr/>
        </p:nvSpPr>
        <p:spPr bwMode="auto">
          <a:xfrm>
            <a:off x="4572000" y="1556792"/>
            <a:ext cx="3600400" cy="5760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l"/>
            <a:r>
              <a:rPr lang="ja-JP" altLang="en-US" sz="3600" b="1" dirty="0" smtClean="0">
                <a:solidFill>
                  <a:schemeClr val="accent2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くすり</a:t>
            </a:r>
            <a:r>
              <a:rPr lang="ja-JP" altLang="en-US" sz="3600" b="1" dirty="0" err="1" smtClean="0">
                <a:solidFill>
                  <a:schemeClr val="accent2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ゆび</a:t>
            </a:r>
            <a:endParaRPr lang="ja-JP" altLang="en-US" sz="3600" b="1" dirty="0" smtClean="0">
              <a:solidFill>
                <a:schemeClr val="accent2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5" name="タイトル 1"/>
          <p:cNvSpPr txBox="1">
            <a:spLocks/>
          </p:cNvSpPr>
          <p:nvPr/>
        </p:nvSpPr>
        <p:spPr bwMode="auto">
          <a:xfrm>
            <a:off x="4572000" y="2132856"/>
            <a:ext cx="3600400" cy="5760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l"/>
            <a:r>
              <a:rPr lang="ja-JP" altLang="en-US" sz="3600" b="1" dirty="0" smtClean="0">
                <a:solidFill>
                  <a:srgbClr val="FFC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こゆび</a:t>
            </a:r>
          </a:p>
        </p:txBody>
      </p:sp>
      <p:sp>
        <p:nvSpPr>
          <p:cNvPr id="26" name="タイトル 1"/>
          <p:cNvSpPr txBox="1">
            <a:spLocks/>
          </p:cNvSpPr>
          <p:nvPr/>
        </p:nvSpPr>
        <p:spPr bwMode="auto">
          <a:xfrm>
            <a:off x="2051720" y="404664"/>
            <a:ext cx="2520280" cy="5760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dist"/>
            <a:r>
              <a:rPr lang="en-US" altLang="ja-JP" sz="3600" dirty="0" smtClean="0">
                <a:latin typeface="Open Sans" panose="020B0606030504020204" pitchFamily="34" charset="0"/>
                <a:ea typeface="メイリオ" panose="020B0604030504040204" pitchFamily="50" charset="-128"/>
                <a:cs typeface="メイリオ" panose="020B0604030504040204" pitchFamily="50" charset="-128"/>
              </a:rPr>
              <a:t> F </a:t>
            </a:r>
            <a:r>
              <a:rPr lang="ja-JP" altLang="en-US" sz="3600" dirty="0" smtClean="0">
                <a:latin typeface="Open Sans" panose="020B0606030504020204" pitchFamily="34" charset="0"/>
                <a:ea typeface="メイリオ" panose="020B0604030504040204" pitchFamily="50" charset="-128"/>
                <a:cs typeface="メイリオ" panose="020B0604030504040204" pitchFamily="50" charset="-128"/>
              </a:rPr>
              <a:t>と </a:t>
            </a:r>
            <a:r>
              <a:rPr lang="en-US" altLang="ja-JP" sz="3600" dirty="0" smtClean="0">
                <a:latin typeface="Open Sans" panose="020B0606030504020204" pitchFamily="34" charset="0"/>
                <a:ea typeface="メイリオ" panose="020B0604030504040204" pitchFamily="50" charset="-128"/>
                <a:cs typeface="メイリオ" panose="020B0604030504040204" pitchFamily="50" charset="-128"/>
              </a:rPr>
              <a:t>J </a:t>
            </a:r>
            <a:r>
              <a:rPr lang="ja-JP" altLang="en-US" sz="3600" dirty="0" smtClean="0">
                <a:latin typeface="Open Sans" panose="020B0606030504020204" pitchFamily="34" charset="0"/>
                <a:ea typeface="メイリオ" panose="020B0604030504040204" pitchFamily="50" charset="-128"/>
                <a:cs typeface="メイリオ" panose="020B0604030504040204" pitchFamily="50" charset="-128"/>
              </a:rPr>
              <a:t>に</a:t>
            </a:r>
            <a:endParaRPr lang="ja-JP" altLang="en-US" sz="3600" dirty="0" smtClean="0">
              <a:solidFill>
                <a:schemeClr val="accent6"/>
              </a:solidFill>
              <a:latin typeface="Open Sans" panose="020B0606030504020204" pitchFamily="34" charset="0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8" name="タイトル 1"/>
          <p:cNvSpPr txBox="1">
            <a:spLocks/>
          </p:cNvSpPr>
          <p:nvPr/>
        </p:nvSpPr>
        <p:spPr bwMode="auto">
          <a:xfrm>
            <a:off x="4572000" y="404664"/>
            <a:ext cx="3600400" cy="5760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l"/>
            <a:r>
              <a:rPr lang="ja-JP" altLang="en-US" sz="3600" b="1" dirty="0">
                <a:solidFill>
                  <a:schemeClr val="accent5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ひと</a:t>
            </a:r>
            <a:r>
              <a:rPr lang="ja-JP" altLang="en-US" sz="3600" b="1" dirty="0" err="1" smtClean="0">
                <a:solidFill>
                  <a:schemeClr val="accent5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さしゆび</a:t>
            </a:r>
            <a:endParaRPr lang="ja-JP" altLang="en-US" sz="3600" b="1" dirty="0" smtClean="0">
              <a:solidFill>
                <a:schemeClr val="accent5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7" grpId="0"/>
      <p:bldP spid="12" grpId="0"/>
      <p:bldP spid="13" grpId="0"/>
      <p:bldP spid="14" grpId="0"/>
      <p:bldP spid="17" grpId="0"/>
      <p:bldP spid="2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9" descr="D:\Example\タイピング\キーボードの図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50825" y="2751733"/>
            <a:ext cx="8642350" cy="3557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" name="タイトル 1"/>
          <p:cNvSpPr txBox="1">
            <a:spLocks/>
          </p:cNvSpPr>
          <p:nvPr/>
        </p:nvSpPr>
        <p:spPr bwMode="auto">
          <a:xfrm>
            <a:off x="611560" y="548680"/>
            <a:ext cx="7920880" cy="1080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それぞれの</a:t>
            </a:r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指の担当</a:t>
            </a:r>
            <a:endParaRPr lang="en-US" altLang="ja-JP" b="1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cxnSp>
        <p:nvCxnSpPr>
          <p:cNvPr id="3" name="直線コネクタ 2"/>
          <p:cNvCxnSpPr/>
          <p:nvPr/>
        </p:nvCxnSpPr>
        <p:spPr>
          <a:xfrm>
            <a:off x="2184366" y="2564904"/>
            <a:ext cx="1379522" cy="3744416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線コネクタ 15"/>
          <p:cNvCxnSpPr/>
          <p:nvPr/>
        </p:nvCxnSpPr>
        <p:spPr>
          <a:xfrm>
            <a:off x="4311281" y="2564904"/>
            <a:ext cx="1484855" cy="3744416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線コネクタ 27"/>
          <p:cNvCxnSpPr/>
          <p:nvPr/>
        </p:nvCxnSpPr>
        <p:spPr>
          <a:xfrm>
            <a:off x="1608302" y="2564904"/>
            <a:ext cx="1379522" cy="3744416"/>
          </a:xfrm>
          <a:prstGeom prst="line">
            <a:avLst/>
          </a:prstGeom>
          <a:ln w="3810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線コネクタ 28"/>
          <p:cNvCxnSpPr/>
          <p:nvPr/>
        </p:nvCxnSpPr>
        <p:spPr>
          <a:xfrm>
            <a:off x="4887345" y="2564904"/>
            <a:ext cx="1484855" cy="3744416"/>
          </a:xfrm>
          <a:prstGeom prst="line">
            <a:avLst/>
          </a:prstGeom>
          <a:ln w="3810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直線コネクタ 38"/>
          <p:cNvCxnSpPr/>
          <p:nvPr/>
        </p:nvCxnSpPr>
        <p:spPr>
          <a:xfrm>
            <a:off x="1032238" y="2564904"/>
            <a:ext cx="1379522" cy="3744416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直線コネクタ 39"/>
          <p:cNvCxnSpPr/>
          <p:nvPr/>
        </p:nvCxnSpPr>
        <p:spPr>
          <a:xfrm>
            <a:off x="5463409" y="2564904"/>
            <a:ext cx="1484855" cy="3744416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タイトル 1"/>
          <p:cNvSpPr txBox="1">
            <a:spLocks/>
          </p:cNvSpPr>
          <p:nvPr/>
        </p:nvSpPr>
        <p:spPr bwMode="auto">
          <a:xfrm>
            <a:off x="250825" y="1628800"/>
            <a:ext cx="8642349" cy="5760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r>
              <a:rPr lang="ja-JP" altLang="en-US" sz="3600" b="1" dirty="0">
                <a:solidFill>
                  <a:schemeClr val="accent5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ひと</a:t>
            </a:r>
            <a:r>
              <a:rPr lang="ja-JP" altLang="en-US" sz="3600" b="1" dirty="0" err="1" smtClean="0">
                <a:solidFill>
                  <a:schemeClr val="accent5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さしゆび</a:t>
            </a:r>
            <a:r>
              <a:rPr lang="ja-JP" altLang="en-US" sz="3600" b="1" dirty="0" smtClean="0">
                <a:solidFill>
                  <a:schemeClr val="accent5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</a:t>
            </a:r>
            <a:r>
              <a:rPr lang="ja-JP" altLang="en-US" sz="3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と</a:t>
            </a:r>
            <a:r>
              <a:rPr lang="ja-JP" altLang="en-US" sz="36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</a:t>
            </a:r>
            <a:r>
              <a:rPr lang="ja-JP" altLang="en-US" sz="3600" b="1" dirty="0" smtClean="0">
                <a:solidFill>
                  <a:srgbClr val="FFC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こゆび</a:t>
            </a:r>
            <a:r>
              <a:rPr lang="ja-JP" altLang="en-US" sz="36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</a:t>
            </a:r>
            <a:r>
              <a:rPr lang="ja-JP" altLang="en-US" sz="3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が広い</a:t>
            </a:r>
          </a:p>
        </p:txBody>
      </p:sp>
    </p:spTree>
    <p:extLst>
      <p:ext uri="{BB962C8B-B14F-4D97-AF65-F5344CB8AC3E}">
        <p14:creationId xmlns:p14="http://schemas.microsoft.com/office/powerpoint/2010/main" val="3363519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9" descr="D:\Example\タイピング\キーボードの図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50825" y="2751733"/>
            <a:ext cx="8642350" cy="3557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正方形/長方形 19"/>
          <p:cNvSpPr/>
          <p:nvPr/>
        </p:nvSpPr>
        <p:spPr>
          <a:xfrm>
            <a:off x="1187624" y="4296424"/>
            <a:ext cx="576064" cy="543243"/>
          </a:xfrm>
          <a:prstGeom prst="rect">
            <a:avLst/>
          </a:prstGeom>
          <a:solidFill>
            <a:srgbClr val="FFFFFF">
              <a:alpha val="74902"/>
            </a:srgbClr>
          </a:solidFill>
          <a:ln w="38100">
            <a:noFill/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sz="3200" dirty="0" smtClean="0">
                <a:solidFill>
                  <a:srgbClr val="FFC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</a:t>
            </a:r>
            <a:endParaRPr lang="ja-JP" altLang="en-US" sz="3200" dirty="0">
              <a:solidFill>
                <a:srgbClr val="FFC000"/>
              </a:solidFill>
              <a:latin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6" name="タイトル 1"/>
          <p:cNvSpPr txBox="1">
            <a:spLocks/>
          </p:cNvSpPr>
          <p:nvPr/>
        </p:nvSpPr>
        <p:spPr bwMode="auto">
          <a:xfrm>
            <a:off x="611560" y="548680"/>
            <a:ext cx="7920880" cy="1080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r>
              <a:rPr lang="en-US" altLang="ja-JP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</a:t>
            </a:r>
            <a:r>
              <a:rPr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あいうえ</a:t>
            </a:r>
            <a:r>
              <a:rPr lang="ja-JP" altLang="en-US" b="1" dirty="0" err="1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お</a:t>
            </a:r>
            <a:r>
              <a:rPr lang="ja-JP" altLang="en-US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の練習</a:t>
            </a:r>
            <a:endParaRPr lang="en-US" altLang="ja-JP" b="1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0" name="正方形/長方形 29"/>
          <p:cNvSpPr/>
          <p:nvPr/>
        </p:nvSpPr>
        <p:spPr>
          <a:xfrm>
            <a:off x="2123728" y="3717032"/>
            <a:ext cx="576064" cy="543243"/>
          </a:xfrm>
          <a:prstGeom prst="rect">
            <a:avLst/>
          </a:prstGeom>
          <a:solidFill>
            <a:srgbClr val="FFFFFF">
              <a:alpha val="74902"/>
            </a:srgbClr>
          </a:solidFill>
          <a:ln w="38100">
            <a:noFill/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sz="3200" dirty="0" smtClean="0">
                <a:solidFill>
                  <a:schemeClr val="accent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</a:t>
            </a:r>
            <a:endParaRPr lang="ja-JP" altLang="en-US" sz="3200" dirty="0">
              <a:solidFill>
                <a:schemeClr val="accent3"/>
              </a:solidFill>
              <a:latin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1" name="正方形/長方形 30"/>
          <p:cNvSpPr/>
          <p:nvPr/>
        </p:nvSpPr>
        <p:spPr>
          <a:xfrm>
            <a:off x="4932040" y="3717032"/>
            <a:ext cx="576064" cy="543243"/>
          </a:xfrm>
          <a:prstGeom prst="rect">
            <a:avLst/>
          </a:prstGeom>
          <a:solidFill>
            <a:srgbClr val="FFFFFF">
              <a:alpha val="74902"/>
            </a:srgbClr>
          </a:solidFill>
          <a:ln w="38100">
            <a:noFill/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sz="3200" dirty="0" smtClean="0">
                <a:solidFill>
                  <a:schemeClr val="accent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</a:t>
            </a:r>
            <a:endParaRPr lang="ja-JP" altLang="en-US" sz="3200" dirty="0">
              <a:solidFill>
                <a:schemeClr val="accent3"/>
              </a:solidFill>
              <a:latin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2" name="正方形/長方形 31"/>
          <p:cNvSpPr/>
          <p:nvPr/>
        </p:nvSpPr>
        <p:spPr>
          <a:xfrm>
            <a:off x="4355976" y="3717032"/>
            <a:ext cx="576064" cy="543243"/>
          </a:xfrm>
          <a:prstGeom prst="rect">
            <a:avLst/>
          </a:prstGeom>
          <a:solidFill>
            <a:srgbClr val="FFFFFF">
              <a:alpha val="74902"/>
            </a:srgbClr>
          </a:solidFill>
          <a:ln w="38100">
            <a:noFill/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sz="3200" dirty="0" smtClean="0">
                <a:solidFill>
                  <a:schemeClr val="accent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</a:t>
            </a:r>
          </a:p>
        </p:txBody>
      </p:sp>
      <p:sp>
        <p:nvSpPr>
          <p:cNvPr id="33" name="正方形/長方形 32"/>
          <p:cNvSpPr/>
          <p:nvPr/>
        </p:nvSpPr>
        <p:spPr>
          <a:xfrm>
            <a:off x="5508104" y="3717032"/>
            <a:ext cx="576064" cy="543243"/>
          </a:xfrm>
          <a:prstGeom prst="rect">
            <a:avLst/>
          </a:prstGeom>
          <a:solidFill>
            <a:srgbClr val="FFFFFF">
              <a:alpha val="74902"/>
            </a:srgbClr>
          </a:solidFill>
          <a:ln w="38100">
            <a:noFill/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sz="3200" dirty="0" smtClean="0">
                <a:solidFill>
                  <a:schemeClr val="accent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</a:t>
            </a:r>
          </a:p>
        </p:txBody>
      </p:sp>
      <p:sp>
        <p:nvSpPr>
          <p:cNvPr id="34" name="タイトル 1"/>
          <p:cNvSpPr txBox="1">
            <a:spLocks/>
          </p:cNvSpPr>
          <p:nvPr/>
        </p:nvSpPr>
        <p:spPr bwMode="auto">
          <a:xfrm>
            <a:off x="2051719" y="1628800"/>
            <a:ext cx="720081" cy="720080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solidFill>
              <a:schemeClr val="bg1">
                <a:lumMod val="8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>
              <a:lnSpc>
                <a:spcPct val="125000"/>
              </a:lnSpc>
            </a:pPr>
            <a:r>
              <a:rPr lang="en-US" altLang="ja-JP" dirty="0" smtClean="0">
                <a:solidFill>
                  <a:srgbClr val="FFC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</a:t>
            </a:r>
          </a:p>
        </p:txBody>
      </p:sp>
      <p:sp>
        <p:nvSpPr>
          <p:cNvPr id="35" name="タイトル 1"/>
          <p:cNvSpPr txBox="1">
            <a:spLocks/>
          </p:cNvSpPr>
          <p:nvPr/>
        </p:nvSpPr>
        <p:spPr bwMode="auto">
          <a:xfrm>
            <a:off x="3131840" y="1638300"/>
            <a:ext cx="720081" cy="720080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solidFill>
              <a:schemeClr val="bg1">
                <a:lumMod val="8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>
              <a:lnSpc>
                <a:spcPct val="125000"/>
              </a:lnSpc>
            </a:pPr>
            <a:r>
              <a:rPr lang="en-US" altLang="ja-JP" dirty="0">
                <a:solidFill>
                  <a:schemeClr val="accent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</a:t>
            </a:r>
            <a:endParaRPr lang="en-US" altLang="ja-JP" dirty="0" smtClean="0">
              <a:solidFill>
                <a:schemeClr val="accent3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6" name="タイトル 1"/>
          <p:cNvSpPr txBox="1">
            <a:spLocks/>
          </p:cNvSpPr>
          <p:nvPr/>
        </p:nvSpPr>
        <p:spPr bwMode="auto">
          <a:xfrm>
            <a:off x="4211959" y="1628800"/>
            <a:ext cx="720081" cy="720080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solidFill>
              <a:schemeClr val="bg1">
                <a:lumMod val="8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>
              <a:lnSpc>
                <a:spcPct val="125000"/>
              </a:lnSpc>
            </a:pPr>
            <a:r>
              <a:rPr lang="en-US" altLang="ja-JP" dirty="0" smtClean="0">
                <a:solidFill>
                  <a:schemeClr val="accent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</a:t>
            </a:r>
          </a:p>
        </p:txBody>
      </p:sp>
      <p:sp>
        <p:nvSpPr>
          <p:cNvPr id="37" name="タイトル 1"/>
          <p:cNvSpPr txBox="1">
            <a:spLocks/>
          </p:cNvSpPr>
          <p:nvPr/>
        </p:nvSpPr>
        <p:spPr bwMode="auto">
          <a:xfrm>
            <a:off x="5292079" y="1628800"/>
            <a:ext cx="720081" cy="720080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solidFill>
              <a:schemeClr val="bg1">
                <a:lumMod val="8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>
              <a:lnSpc>
                <a:spcPct val="125000"/>
              </a:lnSpc>
            </a:pPr>
            <a:r>
              <a:rPr lang="en-US" altLang="ja-JP" dirty="0" smtClean="0">
                <a:solidFill>
                  <a:schemeClr val="accent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</a:t>
            </a:r>
          </a:p>
        </p:txBody>
      </p:sp>
      <p:sp>
        <p:nvSpPr>
          <p:cNvPr id="38" name="タイトル 1"/>
          <p:cNvSpPr txBox="1">
            <a:spLocks/>
          </p:cNvSpPr>
          <p:nvPr/>
        </p:nvSpPr>
        <p:spPr bwMode="auto">
          <a:xfrm>
            <a:off x="6372199" y="1628800"/>
            <a:ext cx="720081" cy="720080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solidFill>
              <a:schemeClr val="bg1">
                <a:lumMod val="8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>
              <a:lnSpc>
                <a:spcPct val="125000"/>
              </a:lnSpc>
            </a:pPr>
            <a:r>
              <a:rPr lang="en-US" altLang="ja-JP" dirty="0" smtClean="0">
                <a:solidFill>
                  <a:schemeClr val="accent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</a:t>
            </a:r>
          </a:p>
        </p:txBody>
      </p:sp>
    </p:spTree>
    <p:extLst>
      <p:ext uri="{BB962C8B-B14F-4D97-AF65-F5344CB8AC3E}">
        <p14:creationId xmlns:p14="http://schemas.microsoft.com/office/powerpoint/2010/main" val="3850606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タイトル 1"/>
          <p:cNvSpPr>
            <a:spLocks noGrp="1"/>
          </p:cNvSpPr>
          <p:nvPr>
            <p:ph type="title"/>
          </p:nvPr>
        </p:nvSpPr>
        <p:spPr>
          <a:xfrm>
            <a:off x="611561" y="548680"/>
            <a:ext cx="7992888" cy="2160239"/>
          </a:xfrm>
        </p:spPr>
        <p:txBody>
          <a:bodyPr/>
          <a:lstStyle/>
          <a:p>
            <a:r>
              <a:rPr lang="ja-JP" altLang="en-US" sz="6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大事なキーを</a:t>
            </a:r>
            <a:r>
              <a:rPr lang="en-US" altLang="ja-JP" sz="6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/>
            </a:r>
            <a:br>
              <a:rPr lang="en-US" altLang="ja-JP" sz="6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</a:br>
            <a:r>
              <a:rPr lang="ja-JP" altLang="en-US" sz="6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覚えよう！</a:t>
            </a:r>
          </a:p>
        </p:txBody>
      </p:sp>
      <p:pic>
        <p:nvPicPr>
          <p:cNvPr id="13315" name="図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57238" y="2855913"/>
            <a:ext cx="3810000" cy="305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6" name="図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932363" y="2636838"/>
            <a:ext cx="38100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タイトル 1"/>
          <p:cNvSpPr>
            <a:spLocks noGrp="1"/>
          </p:cNvSpPr>
          <p:nvPr>
            <p:ph type="title"/>
          </p:nvPr>
        </p:nvSpPr>
        <p:spPr>
          <a:xfrm>
            <a:off x="457200" y="620713"/>
            <a:ext cx="8229600" cy="1512887"/>
          </a:xfrm>
        </p:spPr>
        <p:txBody>
          <a:bodyPr/>
          <a:lstStyle/>
          <a:p>
            <a:r>
              <a:rPr lang="ja-JP" altLang="en-US" smtClean="0"/>
              <a:t>大切なキー</a:t>
            </a:r>
            <a:r>
              <a:rPr lang="en-US" altLang="ja-JP" smtClean="0"/>
              <a:t/>
            </a:r>
            <a:br>
              <a:rPr lang="en-US" altLang="ja-JP" smtClean="0"/>
            </a:br>
            <a:r>
              <a:rPr lang="en-US" altLang="ja-JP" smtClean="0"/>
              <a:t>【</a:t>
            </a:r>
            <a:r>
              <a:rPr lang="ja-JP" altLang="en-US" smtClean="0"/>
              <a:t>４つ</a:t>
            </a:r>
            <a:r>
              <a:rPr lang="en-US" altLang="ja-JP" smtClean="0"/>
              <a:t>】</a:t>
            </a:r>
            <a:r>
              <a:rPr lang="ja-JP" altLang="en-US" smtClean="0"/>
              <a:t>あります！</a:t>
            </a:r>
          </a:p>
        </p:txBody>
      </p:sp>
      <p:pic>
        <p:nvPicPr>
          <p:cNvPr id="14339" name="コンテンツ プレースホルダー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395288" y="2997200"/>
            <a:ext cx="8483600" cy="244792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コンテンツ プレースホルダー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684213" y="3573463"/>
            <a:ext cx="7981950" cy="2303462"/>
          </a:xfrm>
        </p:spPr>
      </p:pic>
      <p:sp>
        <p:nvSpPr>
          <p:cNvPr id="3" name="正方形/長方形 2"/>
          <p:cNvSpPr/>
          <p:nvPr/>
        </p:nvSpPr>
        <p:spPr>
          <a:xfrm>
            <a:off x="684213" y="3573463"/>
            <a:ext cx="576262" cy="647700"/>
          </a:xfrm>
          <a:prstGeom prst="rect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pic>
        <p:nvPicPr>
          <p:cNvPr id="15364" name="図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79513" y="1573213"/>
            <a:ext cx="381635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5" name="テキスト ボックス 5"/>
          <p:cNvSpPr txBox="1">
            <a:spLocks noChangeArrowheads="1"/>
          </p:cNvSpPr>
          <p:nvPr/>
        </p:nvSpPr>
        <p:spPr bwMode="auto">
          <a:xfrm>
            <a:off x="1298575" y="1706563"/>
            <a:ext cx="2517775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800">
                <a:latin typeface="Arial" charset="0"/>
              </a:rPr>
              <a:t>asa</a:t>
            </a:r>
            <a:endParaRPr lang="ja-JP" altLang="en-US" sz="1800">
              <a:latin typeface="Arial" charset="0"/>
            </a:endParaRPr>
          </a:p>
        </p:txBody>
      </p:sp>
      <p:pic>
        <p:nvPicPr>
          <p:cNvPr id="15366" name="図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79513" y="2486025"/>
            <a:ext cx="381635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7" name="テキスト ボックス 11"/>
          <p:cNvSpPr txBox="1">
            <a:spLocks noChangeArrowheads="1"/>
          </p:cNvSpPr>
          <p:nvPr/>
        </p:nvSpPr>
        <p:spPr bwMode="auto">
          <a:xfrm>
            <a:off x="1371600" y="2625725"/>
            <a:ext cx="25177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800">
                <a:latin typeface="Arial" charset="0"/>
              </a:rPr>
              <a:t>あさ</a:t>
            </a:r>
          </a:p>
        </p:txBody>
      </p:sp>
      <p:pic>
        <p:nvPicPr>
          <p:cNvPr id="15368" name="図 8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164388" y="323850"/>
            <a:ext cx="1570037" cy="1662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ドーナツ 9"/>
          <p:cNvSpPr/>
          <p:nvPr/>
        </p:nvSpPr>
        <p:spPr>
          <a:xfrm>
            <a:off x="415925" y="2513013"/>
            <a:ext cx="763588" cy="706437"/>
          </a:xfrm>
          <a:prstGeom prst="don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>
              <a:solidFill>
                <a:schemeClr val="tx1"/>
              </a:solidFill>
            </a:endParaRPr>
          </a:p>
        </p:txBody>
      </p:sp>
      <p:sp>
        <p:nvSpPr>
          <p:cNvPr id="13" name="乗算記号 12"/>
          <p:cNvSpPr/>
          <p:nvPr/>
        </p:nvSpPr>
        <p:spPr>
          <a:xfrm>
            <a:off x="214313" y="1412875"/>
            <a:ext cx="1195387" cy="1027113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669925" y="323850"/>
            <a:ext cx="6278563" cy="70802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ja-JP" altLang="en-US" sz="4000" b="1" dirty="0"/>
              <a:t>①ローマ字入力にしたい！</a:t>
            </a:r>
            <a:endParaRPr lang="en-US" altLang="ja-JP" sz="4000" b="1" dirty="0"/>
          </a:p>
        </p:txBody>
      </p:sp>
      <p:sp>
        <p:nvSpPr>
          <p:cNvPr id="15" name="下矢印 14"/>
          <p:cNvSpPr/>
          <p:nvPr/>
        </p:nvSpPr>
        <p:spPr>
          <a:xfrm>
            <a:off x="5651500" y="1182688"/>
            <a:ext cx="649288" cy="85883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5176838" y="2097088"/>
            <a:ext cx="2965450" cy="132238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ja-JP" altLang="en-US" sz="4000" dirty="0">
                <a:solidFill>
                  <a:srgbClr val="FF0000"/>
                </a:solidFill>
              </a:rPr>
              <a:t>半角･全角キー</a:t>
            </a:r>
            <a:endParaRPr lang="en-US" altLang="ja-JP" sz="4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5" grpId="0" animBg="1"/>
      <p:bldP spid="1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コンテンツ プレースホルダー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741363" y="3624263"/>
            <a:ext cx="8056562" cy="2325687"/>
          </a:xfrm>
        </p:spPr>
      </p:pic>
      <p:sp>
        <p:nvSpPr>
          <p:cNvPr id="3" name="正方形/長方形 2"/>
          <p:cNvSpPr/>
          <p:nvPr/>
        </p:nvSpPr>
        <p:spPr>
          <a:xfrm>
            <a:off x="2843213" y="5949950"/>
            <a:ext cx="2160587" cy="431800"/>
          </a:xfrm>
          <a:prstGeom prst="rect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pic>
        <p:nvPicPr>
          <p:cNvPr id="16388" name="図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65150" y="1295400"/>
            <a:ext cx="381635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9" name="テキスト ボックス 5"/>
          <p:cNvSpPr txBox="1">
            <a:spLocks noChangeArrowheads="1"/>
          </p:cNvSpPr>
          <p:nvPr/>
        </p:nvSpPr>
        <p:spPr bwMode="auto">
          <a:xfrm>
            <a:off x="684213" y="1427163"/>
            <a:ext cx="25177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800">
                <a:latin typeface="Arial" charset="0"/>
              </a:rPr>
              <a:t>あさ</a:t>
            </a:r>
          </a:p>
        </p:txBody>
      </p:sp>
      <p:pic>
        <p:nvPicPr>
          <p:cNvPr id="16390" name="図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65150" y="2486025"/>
            <a:ext cx="381635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91" name="テキスト ボックス 11"/>
          <p:cNvSpPr txBox="1">
            <a:spLocks noChangeArrowheads="1"/>
          </p:cNvSpPr>
          <p:nvPr/>
        </p:nvSpPr>
        <p:spPr bwMode="auto">
          <a:xfrm>
            <a:off x="741363" y="2625725"/>
            <a:ext cx="2517775" cy="92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800">
                <a:latin typeface="Arial" charset="0"/>
              </a:rPr>
              <a:t>朝</a:t>
            </a:r>
            <a:endParaRPr lang="en-US" altLang="ja-JP" sz="1800">
              <a:latin typeface="Arial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800">
                <a:latin typeface="Arial" charset="0"/>
              </a:rPr>
              <a:t>麻</a:t>
            </a:r>
            <a:endParaRPr lang="en-US" altLang="ja-JP" sz="1800">
              <a:latin typeface="Arial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800">
                <a:latin typeface="Arial" charset="0"/>
              </a:rPr>
              <a:t>安佐</a:t>
            </a:r>
            <a:r>
              <a:rPr lang="en-US" altLang="ja-JP" sz="1800">
                <a:latin typeface="Arial" charset="0"/>
              </a:rPr>
              <a:t>…</a:t>
            </a:r>
            <a:endParaRPr lang="ja-JP" altLang="en-US" sz="1800">
              <a:latin typeface="Arial" charset="0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669925" y="323850"/>
            <a:ext cx="6278563" cy="70802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ja-JP" altLang="en-US" sz="4000" b="1" dirty="0"/>
              <a:t>②打った字を漢字にしたい</a:t>
            </a:r>
            <a:endParaRPr lang="en-US" altLang="ja-JP" sz="4000" b="1" dirty="0"/>
          </a:p>
        </p:txBody>
      </p:sp>
      <p:sp>
        <p:nvSpPr>
          <p:cNvPr id="15" name="下矢印 14"/>
          <p:cNvSpPr/>
          <p:nvPr/>
        </p:nvSpPr>
        <p:spPr>
          <a:xfrm>
            <a:off x="5651500" y="1182688"/>
            <a:ext cx="649288" cy="85883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4818063" y="2097088"/>
            <a:ext cx="2417762" cy="132238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ja-JP" altLang="en-US" sz="4000" dirty="0">
                <a:solidFill>
                  <a:srgbClr val="FF0000"/>
                </a:solidFill>
              </a:rPr>
              <a:t>スペースキー</a:t>
            </a:r>
            <a:endParaRPr lang="en-US" altLang="ja-JP" sz="4000" dirty="0">
              <a:solidFill>
                <a:srgbClr val="FF0000"/>
              </a:solidFill>
            </a:endParaRPr>
          </a:p>
        </p:txBody>
      </p:sp>
      <p:sp>
        <p:nvSpPr>
          <p:cNvPr id="16" name="下矢印 15"/>
          <p:cNvSpPr/>
          <p:nvPr/>
        </p:nvSpPr>
        <p:spPr>
          <a:xfrm>
            <a:off x="1901825" y="1943100"/>
            <a:ext cx="552450" cy="692150"/>
          </a:xfrm>
          <a:prstGeom prst="downArrow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pic>
        <p:nvPicPr>
          <p:cNvPr id="16396" name="図 1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804025" y="422275"/>
            <a:ext cx="2189163" cy="233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5" grpId="0" animBg="1"/>
      <p:bldP spid="1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コンテンツ プレースホルダー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741363" y="3624263"/>
            <a:ext cx="8056562" cy="2325687"/>
          </a:xfrm>
        </p:spPr>
      </p:pic>
      <p:sp>
        <p:nvSpPr>
          <p:cNvPr id="3" name="正方形/長方形 2"/>
          <p:cNvSpPr/>
          <p:nvPr/>
        </p:nvSpPr>
        <p:spPr>
          <a:xfrm>
            <a:off x="7956550" y="4219575"/>
            <a:ext cx="854075" cy="1150938"/>
          </a:xfrm>
          <a:prstGeom prst="rect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pic>
        <p:nvPicPr>
          <p:cNvPr id="17412" name="図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65150" y="1295400"/>
            <a:ext cx="381635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3" name="図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65150" y="2486025"/>
            <a:ext cx="381635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テキスト ボックス 11"/>
          <p:cNvSpPr txBox="1"/>
          <p:nvPr/>
        </p:nvSpPr>
        <p:spPr>
          <a:xfrm>
            <a:off x="684213" y="1412875"/>
            <a:ext cx="2517775" cy="9239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ja-JP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朝</a:t>
            </a:r>
            <a:endParaRPr lang="en-US" altLang="ja-JP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defRPr/>
            </a:pPr>
            <a:r>
              <a:rPr lang="ja-JP" altLang="en-US" dirty="0"/>
              <a:t>麻</a:t>
            </a:r>
            <a:endParaRPr lang="en-US" altLang="ja-JP" dirty="0"/>
          </a:p>
          <a:p>
            <a:pPr>
              <a:defRPr/>
            </a:pPr>
            <a:r>
              <a:rPr lang="ja-JP" altLang="en-US" dirty="0"/>
              <a:t>安佐</a:t>
            </a:r>
            <a:r>
              <a:rPr lang="en-US" altLang="ja-JP" dirty="0"/>
              <a:t>…</a:t>
            </a:r>
            <a:endParaRPr lang="ja-JP" altLang="en-US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669925" y="323850"/>
            <a:ext cx="6278563" cy="70802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ja-JP" altLang="en-US" sz="4000" b="1" dirty="0"/>
              <a:t>③漢字を決めたい！</a:t>
            </a:r>
            <a:endParaRPr lang="en-US" altLang="ja-JP" sz="4000" b="1" dirty="0"/>
          </a:p>
        </p:txBody>
      </p:sp>
      <p:sp>
        <p:nvSpPr>
          <p:cNvPr id="15" name="下矢印 14"/>
          <p:cNvSpPr/>
          <p:nvPr/>
        </p:nvSpPr>
        <p:spPr>
          <a:xfrm>
            <a:off x="5651500" y="1182688"/>
            <a:ext cx="649288" cy="85883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4818063" y="2097088"/>
            <a:ext cx="2417762" cy="132238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ja-JP" altLang="en-US" sz="4000" dirty="0">
                <a:solidFill>
                  <a:srgbClr val="FF0000"/>
                </a:solidFill>
              </a:rPr>
              <a:t>エンターキー</a:t>
            </a:r>
            <a:endParaRPr lang="en-US" altLang="ja-JP" sz="4000" dirty="0">
              <a:solidFill>
                <a:srgbClr val="FF0000"/>
              </a:solidFill>
            </a:endParaRPr>
          </a:p>
        </p:txBody>
      </p:sp>
      <p:sp>
        <p:nvSpPr>
          <p:cNvPr id="16" name="下矢印 15"/>
          <p:cNvSpPr/>
          <p:nvPr/>
        </p:nvSpPr>
        <p:spPr>
          <a:xfrm>
            <a:off x="1901825" y="1943100"/>
            <a:ext cx="552450" cy="692150"/>
          </a:xfrm>
          <a:prstGeom prst="downArrow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pic>
        <p:nvPicPr>
          <p:cNvPr id="17419" name="図 4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789738" y="279400"/>
            <a:ext cx="2198687" cy="2530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20" name="テキスト ボックス 5"/>
          <p:cNvSpPr txBox="1">
            <a:spLocks noChangeArrowheads="1"/>
          </p:cNvSpPr>
          <p:nvPr/>
        </p:nvSpPr>
        <p:spPr bwMode="auto">
          <a:xfrm>
            <a:off x="684213" y="2635250"/>
            <a:ext cx="25177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800">
                <a:latin typeface="Arial" charset="0"/>
              </a:rPr>
              <a:t>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5" grpId="0" animBg="1"/>
      <p:bldP spid="18" grpId="0" animBg="1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1096</TotalTime>
  <Words>119</Words>
  <Application>Microsoft Office PowerPoint</Application>
  <PresentationFormat>画面に合わせる (4:3)</PresentationFormat>
  <Paragraphs>54</Paragraphs>
  <Slides>12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12</vt:i4>
      </vt:variant>
    </vt:vector>
  </HeadingPairs>
  <TitlesOfParts>
    <vt:vector size="13" baseType="lpstr">
      <vt:lpstr>Office テーマ</vt:lpstr>
      <vt:lpstr>ホームポジションで 文字を打とう</vt:lpstr>
      <vt:lpstr> D と K に</vt:lpstr>
      <vt:lpstr>PowerPoint プレゼンテーション</vt:lpstr>
      <vt:lpstr>PowerPoint プレゼンテーション</vt:lpstr>
      <vt:lpstr>大事なキーを 覚えよう！</vt:lpstr>
      <vt:lpstr>大切なキー 【４つ】あります！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４つの大切なキー</vt:lpstr>
      <vt:lpstr>やればやるほど 上手になるよ！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l-_-l</dc:creator>
  <cp:lastModifiedBy>山口市</cp:lastModifiedBy>
  <cp:revision>126</cp:revision>
  <dcterms:created xsi:type="dcterms:W3CDTF">2008-11-05T05:56:08Z</dcterms:created>
  <dcterms:modified xsi:type="dcterms:W3CDTF">2018-08-30T02:43:42Z</dcterms:modified>
</cp:coreProperties>
</file>