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71" r:id="rId3"/>
    <p:sldId id="290" r:id="rId4"/>
    <p:sldId id="289" r:id="rId5"/>
    <p:sldId id="278" r:id="rId6"/>
    <p:sldId id="276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00"/>
    <a:srgbClr val="FFFF81"/>
    <a:srgbClr val="FFFFFF"/>
    <a:srgbClr val="FF6161"/>
    <a:srgbClr val="FF6699"/>
    <a:srgbClr val="66FF33"/>
    <a:srgbClr val="FF9FBF"/>
    <a:srgbClr val="9CFF7D"/>
    <a:srgbClr val="3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6" autoAdjust="0"/>
    <p:restoredTop sz="94660"/>
  </p:normalViewPr>
  <p:slideViewPr>
    <p:cSldViewPr>
      <p:cViewPr>
        <p:scale>
          <a:sx n="100" d="100"/>
          <a:sy n="100" d="100"/>
        </p:scale>
        <p:origin x="-3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447362-4C2B-4AE3-B720-9C31F999FBBD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6A4D48E-6DC7-4B86-BAF2-26C1ABE5C8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2729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2CBF0-DE94-43D8-AD8C-3470F0B76EA3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53FD-0B95-4923-818C-64570F437C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730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08A89-FB09-4B24-B7B9-2A27DEE851D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E57A-9738-44A2-A995-58E0347BFF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097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4E4B0-9747-460C-AD40-31C91CE4911B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33847-6218-4055-A361-F39D63A042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521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A343F-8228-4A1A-904B-ED65EC2D564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4CEEE-9D4D-41EF-84DC-361C31F96E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782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0157-1E83-4C4F-B638-6F145F55AD87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E8E7-49A1-4E84-AF0C-7698CFE27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82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9DBE-61FC-40CA-BE0C-830EA1C8FC8F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26C08-8B55-4E4E-9049-5310E0A353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74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E5A0-58F1-420B-A7BC-1F43F7E846E0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3850-000E-4DF6-8B2D-277C7EC1B2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61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D567F-5176-4A1D-822F-00CE4078806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8216E-8692-4D76-A520-73ED0BB467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828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E8717-7BFA-4497-AACC-0C95916D55AE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06881-2F30-4D18-A2D3-826E89662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41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C7822-9BFC-470D-9377-852603F7D986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64C7F-31B0-4CD4-9EBF-825B54661A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947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A9F5F-4199-4CC8-B7D1-0B5653453576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09D9-35A8-43CB-91A5-2374FE38AD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15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2714197-440C-46FC-89B1-353014DACB5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66EE5E-024D-4FC6-9C41-08CE4B3930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title"/>
          </p:nvPr>
        </p:nvSpPr>
        <p:spPr>
          <a:xfrm>
            <a:off x="611561" y="548681"/>
            <a:ext cx="7920879" cy="2160240"/>
          </a:xfrm>
        </p:spPr>
        <p:txBody>
          <a:bodyPr/>
          <a:lstStyle/>
          <a:p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ホームポジションで</a:t>
            </a:r>
            <a:r>
              <a:rPr lang="en-US" altLang="ja-JP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文字を打とう</a:t>
            </a:r>
          </a:p>
        </p:txBody>
      </p:sp>
      <p:pic>
        <p:nvPicPr>
          <p:cNvPr id="2051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8" y="2855913"/>
            <a:ext cx="38100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2636838"/>
            <a:ext cx="3810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363" y="3624263"/>
            <a:ext cx="8056562" cy="2325687"/>
          </a:xfrm>
        </p:spPr>
      </p:pic>
      <p:sp>
        <p:nvSpPr>
          <p:cNvPr id="3" name="正方形/長方形 2"/>
          <p:cNvSpPr/>
          <p:nvPr/>
        </p:nvSpPr>
        <p:spPr>
          <a:xfrm>
            <a:off x="8243888" y="3643313"/>
            <a:ext cx="576262" cy="5762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8436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12954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テキスト ボックス 11"/>
          <p:cNvSpPr txBox="1">
            <a:spLocks noChangeArrowheads="1"/>
          </p:cNvSpPr>
          <p:nvPr/>
        </p:nvSpPr>
        <p:spPr bwMode="auto">
          <a:xfrm>
            <a:off x="684213" y="1412875"/>
            <a:ext cx="2517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あささ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④　字をまちがえちゃった！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3438" y="2097088"/>
            <a:ext cx="3457575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バックスペースキー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1901825" y="1943100"/>
            <a:ext cx="552450" cy="6921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443" name="テキスト ボックス 5"/>
          <p:cNvSpPr txBox="1">
            <a:spLocks noChangeArrowheads="1"/>
          </p:cNvSpPr>
          <p:nvPr/>
        </p:nvSpPr>
        <p:spPr bwMode="auto">
          <a:xfrm>
            <a:off x="684213" y="2635250"/>
            <a:ext cx="251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</a:t>
            </a:r>
          </a:p>
        </p:txBody>
      </p:sp>
      <p:pic>
        <p:nvPicPr>
          <p:cNvPr id="18444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8813" y="161925"/>
            <a:ext cx="1811337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152525"/>
          </a:xfrm>
        </p:spPr>
        <p:txBody>
          <a:bodyPr/>
          <a:lstStyle/>
          <a:p>
            <a:r>
              <a:rPr lang="ja-JP" altLang="en-US" smtClean="0"/>
              <a:t>４つの大切なキー</a:t>
            </a:r>
          </a:p>
        </p:txBody>
      </p:sp>
      <p:pic>
        <p:nvPicPr>
          <p:cNvPr id="19459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4213" y="2349500"/>
            <a:ext cx="7981950" cy="2303463"/>
          </a:xfrm>
        </p:spPr>
      </p:pic>
      <p:sp>
        <p:nvSpPr>
          <p:cNvPr id="3" name="正方形/長方形 2"/>
          <p:cNvSpPr/>
          <p:nvPr/>
        </p:nvSpPr>
        <p:spPr>
          <a:xfrm>
            <a:off x="684213" y="2349500"/>
            <a:ext cx="576262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647950" y="4581525"/>
            <a:ext cx="2355850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812088" y="2965450"/>
            <a:ext cx="863600" cy="11112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8086725" y="2349500"/>
            <a:ext cx="576263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2581275"/>
          </a:xfrm>
        </p:spPr>
        <p:txBody>
          <a:bodyPr/>
          <a:lstStyle/>
          <a:p>
            <a:r>
              <a:rPr lang="ja-JP" altLang="en-US" sz="6000" smtClean="0"/>
              <a:t>やればやるほど</a:t>
            </a:r>
            <a:r>
              <a:rPr lang="en-US" altLang="ja-JP" sz="6000" smtClean="0"/>
              <a:t/>
            </a:r>
            <a:br>
              <a:rPr lang="en-US" altLang="ja-JP" sz="6000" smtClean="0"/>
            </a:br>
            <a:r>
              <a:rPr lang="ja-JP" altLang="en-US" sz="6000" smtClean="0"/>
              <a:t>上手になるよ！</a:t>
            </a:r>
          </a:p>
        </p:txBody>
      </p:sp>
      <p:pic>
        <p:nvPicPr>
          <p:cNvPr id="20483" name="図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2852738"/>
            <a:ext cx="4084638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13238" y="2773363"/>
            <a:ext cx="4170362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 descr="D:\Example\タイピング\キーボードの図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751733"/>
            <a:ext cx="8642350" cy="355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2843808" y="4292907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267744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63688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87624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156176" y="4292907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80112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076056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499992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</a:t>
            </a:r>
            <a:endParaRPr lang="ja-JP" altLang="en-US" sz="3200" dirty="0">
              <a:solidFill>
                <a:schemeClr val="tx1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タイトル 1"/>
          <p:cNvSpPr>
            <a:spLocks noGrp="1"/>
          </p:cNvSpPr>
          <p:nvPr>
            <p:ph type="title"/>
          </p:nvPr>
        </p:nvSpPr>
        <p:spPr>
          <a:xfrm>
            <a:off x="2051720" y="980728"/>
            <a:ext cx="2520280" cy="576064"/>
          </a:xfrm>
        </p:spPr>
        <p:txBody>
          <a:bodyPr/>
          <a:lstStyle/>
          <a:p>
            <a:pPr algn="dist"/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D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と </a:t>
            </a:r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K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ja-JP" altLang="en-US" sz="3600" dirty="0" smtClean="0">
              <a:solidFill>
                <a:schemeClr val="accent6"/>
              </a:solidFill>
              <a:latin typeface="Open Sans" panose="020B0606030504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 bwMode="auto">
          <a:xfrm>
            <a:off x="4572000" y="980728"/>
            <a:ext cx="36004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/>
            <a:r>
              <a:rPr lang="ja-JP" altLang="en-US" sz="3600" b="1" dirty="0" smtClean="0">
                <a:solidFill>
                  <a:schemeClr val="accent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なかゆび</a:t>
            </a:r>
            <a:endParaRPr lang="ja-JP" altLang="en-US" sz="3600" b="1" dirty="0" smtClean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 bwMode="auto">
          <a:xfrm>
            <a:off x="2051720" y="1556792"/>
            <a:ext cx="252028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/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3600" dirty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S</a:t>
            </a:r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と </a:t>
            </a:r>
            <a:r>
              <a:rPr lang="en-US" altLang="ja-JP" sz="3600" dirty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ja-JP" altLang="en-US" sz="3600" dirty="0" smtClean="0">
              <a:solidFill>
                <a:schemeClr val="accent6"/>
              </a:solidFill>
              <a:latin typeface="Open Sans" panose="020B0606030504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 bwMode="auto">
          <a:xfrm>
            <a:off x="2051720" y="2132856"/>
            <a:ext cx="252028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/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A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と ＋</a:t>
            </a:r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ja-JP" altLang="en-US" sz="3600" dirty="0" smtClean="0">
              <a:solidFill>
                <a:schemeClr val="accent6"/>
              </a:solidFill>
              <a:latin typeface="Open Sans" panose="020B0606030504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 bwMode="auto">
          <a:xfrm>
            <a:off x="4572000" y="1556792"/>
            <a:ext cx="36004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/>
            <a:r>
              <a:rPr lang="ja-JP" altLang="en-US" sz="3600" b="1" dirty="0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くすり</a:t>
            </a:r>
            <a:r>
              <a:rPr lang="ja-JP" altLang="en-US" sz="3600" b="1" dirty="0" err="1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ゆび</a:t>
            </a:r>
            <a:endParaRPr lang="ja-JP" altLang="en-US" sz="3600" b="1" dirty="0" smtClean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 bwMode="auto">
          <a:xfrm>
            <a:off x="4572000" y="2132856"/>
            <a:ext cx="36004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/>
            <a:r>
              <a:rPr lang="ja-JP" altLang="en-US" sz="3600" b="1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こゆび</a:t>
            </a:r>
          </a:p>
        </p:txBody>
      </p:sp>
      <p:sp>
        <p:nvSpPr>
          <p:cNvPr id="26" name="タイトル 1"/>
          <p:cNvSpPr txBox="1">
            <a:spLocks/>
          </p:cNvSpPr>
          <p:nvPr/>
        </p:nvSpPr>
        <p:spPr bwMode="auto">
          <a:xfrm>
            <a:off x="2051720" y="404664"/>
            <a:ext cx="252028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/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F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と </a:t>
            </a:r>
            <a:r>
              <a:rPr lang="en-US" altLang="ja-JP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J </a:t>
            </a:r>
            <a:r>
              <a:rPr lang="ja-JP" altLang="en-US" sz="3600" dirty="0" smtClean="0">
                <a:latin typeface="Open Sans" panose="020B0606030504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ja-JP" altLang="en-US" sz="3600" dirty="0" smtClean="0">
              <a:solidFill>
                <a:schemeClr val="accent6"/>
              </a:solidFill>
              <a:latin typeface="Open Sans" panose="020B0606030504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タイトル 1"/>
          <p:cNvSpPr txBox="1">
            <a:spLocks/>
          </p:cNvSpPr>
          <p:nvPr/>
        </p:nvSpPr>
        <p:spPr bwMode="auto">
          <a:xfrm>
            <a:off x="4572000" y="404664"/>
            <a:ext cx="36004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/>
            <a:r>
              <a:rPr lang="ja-JP" altLang="en-US" sz="3600" b="1" dirty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</a:t>
            </a:r>
            <a:r>
              <a:rPr lang="ja-JP" altLang="en-US" sz="3600" b="1" dirty="0" err="1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さしゆび</a:t>
            </a:r>
            <a:endParaRPr lang="ja-JP" altLang="en-US" sz="3600" b="1" dirty="0" smtClean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7" grpId="0"/>
      <p:bldP spid="12" grpId="0"/>
      <p:bldP spid="13" grpId="0"/>
      <p:bldP spid="14" grpId="0"/>
      <p:bldP spid="17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 descr="D:\Example\タイピング\キーボードの図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751733"/>
            <a:ext cx="8642350" cy="355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タイトル 1"/>
          <p:cNvSpPr txBox="1">
            <a:spLocks/>
          </p:cNvSpPr>
          <p:nvPr/>
        </p:nvSpPr>
        <p:spPr bwMode="auto">
          <a:xfrm>
            <a:off x="611560" y="548680"/>
            <a:ext cx="792088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それぞれの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指の担当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184366" y="2564904"/>
            <a:ext cx="1379522" cy="374441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311281" y="2564904"/>
            <a:ext cx="1484855" cy="374441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608302" y="2564904"/>
            <a:ext cx="1379522" cy="3744416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887345" y="2564904"/>
            <a:ext cx="1484855" cy="3744416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1032238" y="2564904"/>
            <a:ext cx="1379522" cy="374441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463409" y="2564904"/>
            <a:ext cx="1484855" cy="374441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タイトル 1"/>
          <p:cNvSpPr txBox="1">
            <a:spLocks/>
          </p:cNvSpPr>
          <p:nvPr/>
        </p:nvSpPr>
        <p:spPr bwMode="auto">
          <a:xfrm>
            <a:off x="250825" y="1628800"/>
            <a:ext cx="86423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3600" b="1" dirty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</a:t>
            </a:r>
            <a:r>
              <a:rPr lang="ja-JP" altLang="en-US" sz="3600" b="1" dirty="0" err="1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さしゆび</a:t>
            </a:r>
            <a:r>
              <a:rPr lang="ja-JP" altLang="en-US" sz="3600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b="1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こゆび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が広い</a:t>
            </a:r>
          </a:p>
        </p:txBody>
      </p:sp>
    </p:spTree>
    <p:extLst>
      <p:ext uri="{BB962C8B-B14F-4D97-AF65-F5344CB8AC3E}">
        <p14:creationId xmlns:p14="http://schemas.microsoft.com/office/powerpoint/2010/main" val="33635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 descr="D:\Example\タイピング\キーボードの図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751733"/>
            <a:ext cx="8642350" cy="355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1187624" y="4296424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ja-JP" altLang="en-US" sz="3200" dirty="0">
              <a:solidFill>
                <a:srgbClr val="FFC000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 bwMode="auto">
          <a:xfrm>
            <a:off x="611560" y="548680"/>
            <a:ext cx="792088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あいうえ</a:t>
            </a:r>
            <a:r>
              <a:rPr lang="ja-JP" altLang="en-US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の練習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23728" y="3717032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endParaRPr lang="ja-JP" altLang="en-US" sz="3200" dirty="0">
              <a:solidFill>
                <a:schemeClr val="accent3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932040" y="3717032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endParaRPr lang="ja-JP" altLang="en-US" sz="3200" dirty="0">
              <a:solidFill>
                <a:schemeClr val="accent3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355976" y="3717032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508104" y="3717032"/>
            <a:ext cx="576064" cy="543243"/>
          </a:xfrm>
          <a:prstGeom prst="rect">
            <a:avLst/>
          </a:prstGeom>
          <a:solidFill>
            <a:srgbClr val="FFFFFF">
              <a:alpha val="74902"/>
            </a:srgbClr>
          </a:solidFill>
          <a:ln w="38100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</a:t>
            </a:r>
          </a:p>
        </p:txBody>
      </p:sp>
      <p:sp>
        <p:nvSpPr>
          <p:cNvPr id="34" name="タイトル 1"/>
          <p:cNvSpPr txBox="1">
            <a:spLocks/>
          </p:cNvSpPr>
          <p:nvPr/>
        </p:nvSpPr>
        <p:spPr bwMode="auto">
          <a:xfrm>
            <a:off x="2051719" y="1628800"/>
            <a:ext cx="720081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ja-JP" dirty="0" smtClean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</a:p>
        </p:txBody>
      </p:sp>
      <p:sp>
        <p:nvSpPr>
          <p:cNvPr id="35" name="タイトル 1"/>
          <p:cNvSpPr txBox="1">
            <a:spLocks/>
          </p:cNvSpPr>
          <p:nvPr/>
        </p:nvSpPr>
        <p:spPr bwMode="auto">
          <a:xfrm>
            <a:off x="3131840" y="1638300"/>
            <a:ext cx="720081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ja-JP" dirty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endParaRPr lang="en-US" altLang="ja-JP" dirty="0" smtClean="0">
              <a:solidFill>
                <a:schemeClr val="accent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211959" y="1628800"/>
            <a:ext cx="720081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ja-JP" dirty="0" smtClean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</a:p>
        </p:txBody>
      </p:sp>
      <p:sp>
        <p:nvSpPr>
          <p:cNvPr id="37" name="タイトル 1"/>
          <p:cNvSpPr txBox="1">
            <a:spLocks/>
          </p:cNvSpPr>
          <p:nvPr/>
        </p:nvSpPr>
        <p:spPr bwMode="auto">
          <a:xfrm>
            <a:off x="5292079" y="1628800"/>
            <a:ext cx="720081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ja-JP" dirty="0" smtClean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</a:p>
        </p:txBody>
      </p:sp>
      <p:sp>
        <p:nvSpPr>
          <p:cNvPr id="38" name="タイトル 1"/>
          <p:cNvSpPr txBox="1">
            <a:spLocks/>
          </p:cNvSpPr>
          <p:nvPr/>
        </p:nvSpPr>
        <p:spPr bwMode="auto">
          <a:xfrm>
            <a:off x="6372199" y="1628800"/>
            <a:ext cx="720081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ja-JP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8506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611561" y="548680"/>
            <a:ext cx="7992888" cy="2160239"/>
          </a:xfrm>
        </p:spPr>
        <p:txBody>
          <a:bodyPr/>
          <a:lstStyle/>
          <a:p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大事なキーを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覚えよう！</a:t>
            </a:r>
          </a:p>
        </p:txBody>
      </p:sp>
      <p:pic>
        <p:nvPicPr>
          <p:cNvPr id="13315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8" y="2855913"/>
            <a:ext cx="38100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2636838"/>
            <a:ext cx="3810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512887"/>
          </a:xfrm>
        </p:spPr>
        <p:txBody>
          <a:bodyPr/>
          <a:lstStyle/>
          <a:p>
            <a:r>
              <a:rPr lang="ja-JP" altLang="en-US" smtClean="0"/>
              <a:t>大切なキー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【</a:t>
            </a:r>
            <a:r>
              <a:rPr lang="ja-JP" altLang="en-US" smtClean="0"/>
              <a:t>４つ</a:t>
            </a:r>
            <a:r>
              <a:rPr lang="en-US" altLang="ja-JP" smtClean="0"/>
              <a:t>】</a:t>
            </a:r>
            <a:r>
              <a:rPr lang="ja-JP" altLang="en-US" smtClean="0"/>
              <a:t>あります！</a:t>
            </a:r>
          </a:p>
        </p:txBody>
      </p:sp>
      <p:pic>
        <p:nvPicPr>
          <p:cNvPr id="14339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2997200"/>
            <a:ext cx="8483600" cy="2447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4213" y="3573463"/>
            <a:ext cx="7981950" cy="2303462"/>
          </a:xfrm>
        </p:spPr>
      </p:pic>
      <p:sp>
        <p:nvSpPr>
          <p:cNvPr id="3" name="正方形/長方形 2"/>
          <p:cNvSpPr/>
          <p:nvPr/>
        </p:nvSpPr>
        <p:spPr>
          <a:xfrm>
            <a:off x="684213" y="3573463"/>
            <a:ext cx="576262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536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9513" y="1573213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テキスト ボックス 5"/>
          <p:cNvSpPr txBox="1">
            <a:spLocks noChangeArrowheads="1"/>
          </p:cNvSpPr>
          <p:nvPr/>
        </p:nvSpPr>
        <p:spPr bwMode="auto">
          <a:xfrm>
            <a:off x="1298575" y="1706563"/>
            <a:ext cx="251777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asa</a:t>
            </a:r>
            <a:endParaRPr lang="ja-JP" altLang="en-US" sz="1800">
              <a:latin typeface="Arial" charset="0"/>
            </a:endParaRPr>
          </a:p>
        </p:txBody>
      </p:sp>
      <p:pic>
        <p:nvPicPr>
          <p:cNvPr id="15366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9513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テキスト ボックス 11"/>
          <p:cNvSpPr txBox="1">
            <a:spLocks noChangeArrowheads="1"/>
          </p:cNvSpPr>
          <p:nvPr/>
        </p:nvSpPr>
        <p:spPr bwMode="auto">
          <a:xfrm>
            <a:off x="1371600" y="2625725"/>
            <a:ext cx="251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</a:t>
            </a:r>
          </a:p>
        </p:txBody>
      </p:sp>
      <p:pic>
        <p:nvPicPr>
          <p:cNvPr id="15368" name="図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388" y="323850"/>
            <a:ext cx="1570037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ドーナツ 9"/>
          <p:cNvSpPr/>
          <p:nvPr/>
        </p:nvSpPr>
        <p:spPr>
          <a:xfrm>
            <a:off x="415925" y="2513013"/>
            <a:ext cx="763588" cy="70643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3" name="乗算記号 12"/>
          <p:cNvSpPr/>
          <p:nvPr/>
        </p:nvSpPr>
        <p:spPr>
          <a:xfrm>
            <a:off x="214313" y="1412875"/>
            <a:ext cx="1195387" cy="102711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①ローマ字入力にしたい！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76838" y="2097088"/>
            <a:ext cx="2965450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半角･全角キー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363" y="3624263"/>
            <a:ext cx="8056562" cy="2325687"/>
          </a:xfrm>
        </p:spPr>
      </p:pic>
      <p:sp>
        <p:nvSpPr>
          <p:cNvPr id="3" name="正方形/長方形 2"/>
          <p:cNvSpPr/>
          <p:nvPr/>
        </p:nvSpPr>
        <p:spPr>
          <a:xfrm>
            <a:off x="2843213" y="5949950"/>
            <a:ext cx="2160587" cy="431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6388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12954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テキスト ボックス 5"/>
          <p:cNvSpPr txBox="1">
            <a:spLocks noChangeArrowheads="1"/>
          </p:cNvSpPr>
          <p:nvPr/>
        </p:nvSpPr>
        <p:spPr bwMode="auto">
          <a:xfrm>
            <a:off x="684213" y="1427163"/>
            <a:ext cx="251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</a:t>
            </a:r>
          </a:p>
        </p:txBody>
      </p:sp>
      <p:pic>
        <p:nvPicPr>
          <p:cNvPr id="16390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テキスト ボックス 11"/>
          <p:cNvSpPr txBox="1">
            <a:spLocks noChangeArrowheads="1"/>
          </p:cNvSpPr>
          <p:nvPr/>
        </p:nvSpPr>
        <p:spPr bwMode="auto">
          <a:xfrm>
            <a:off x="741363" y="2625725"/>
            <a:ext cx="25177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朝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麻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安佐</a:t>
            </a:r>
            <a:r>
              <a:rPr lang="en-US" altLang="ja-JP" sz="1800">
                <a:latin typeface="Arial" charset="0"/>
              </a:rPr>
              <a:t>…</a:t>
            </a:r>
            <a:endParaRPr lang="ja-JP" altLang="en-US" sz="1800">
              <a:latin typeface="Arial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②打った字を漢字にしたい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18063" y="2097088"/>
            <a:ext cx="2417762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スペースキー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1901825" y="1943100"/>
            <a:ext cx="552450" cy="6921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6396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025" y="422275"/>
            <a:ext cx="2189163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363" y="3624263"/>
            <a:ext cx="8056562" cy="2325687"/>
          </a:xfrm>
        </p:spPr>
      </p:pic>
      <p:sp>
        <p:nvSpPr>
          <p:cNvPr id="3" name="正方形/長方形 2"/>
          <p:cNvSpPr/>
          <p:nvPr/>
        </p:nvSpPr>
        <p:spPr>
          <a:xfrm>
            <a:off x="7956550" y="4219575"/>
            <a:ext cx="854075" cy="115093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7412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12954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684213" y="1412875"/>
            <a:ext cx="25177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朝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dirty="0"/>
              <a:t>麻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安佐</a:t>
            </a:r>
            <a:r>
              <a:rPr lang="en-US" altLang="ja-JP" dirty="0"/>
              <a:t>…</a:t>
            </a:r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③漢字を決めたい！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18063" y="2097088"/>
            <a:ext cx="2417762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エンターキー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1901825" y="1943100"/>
            <a:ext cx="552450" cy="6921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7419" name="図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9738" y="279400"/>
            <a:ext cx="2198687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テキスト ボックス 5"/>
          <p:cNvSpPr txBox="1">
            <a:spLocks noChangeArrowheads="1"/>
          </p:cNvSpPr>
          <p:nvPr/>
        </p:nvSpPr>
        <p:spPr bwMode="auto">
          <a:xfrm>
            <a:off x="684213" y="2635250"/>
            <a:ext cx="251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119</Words>
  <Application>Microsoft Office PowerPoint</Application>
  <PresentationFormat>画面に合わせる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ホームポジションで 文字を打とう</vt:lpstr>
      <vt:lpstr> D と K に</vt:lpstr>
      <vt:lpstr>PowerPoint プレゼンテーション</vt:lpstr>
      <vt:lpstr>PowerPoint プレゼンテーション</vt:lpstr>
      <vt:lpstr>大事なキーを 覚えよう！</vt:lpstr>
      <vt:lpstr>大切なキー 【４つ】あります！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４つの大切なキー</vt:lpstr>
      <vt:lpstr>やればやるほど 上手になるよ！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l-_-l</dc:creator>
  <cp:lastModifiedBy>山口市</cp:lastModifiedBy>
  <cp:revision>126</cp:revision>
  <dcterms:created xsi:type="dcterms:W3CDTF">2008-11-05T05:56:08Z</dcterms:created>
  <dcterms:modified xsi:type="dcterms:W3CDTF">2018-08-30T02:43:42Z</dcterms:modified>
</cp:coreProperties>
</file>