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8" r:id="rId2"/>
    <p:sldId id="276" r:id="rId3"/>
    <p:sldId id="279" r:id="rId4"/>
    <p:sldId id="280" r:id="rId5"/>
    <p:sldId id="281" r:id="rId6"/>
    <p:sldId id="282" r:id="rId7"/>
    <p:sldId id="283" r:id="rId8"/>
    <p:sldId id="284" r:id="rId9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FFF00"/>
    <a:srgbClr val="FFFF81"/>
    <a:srgbClr val="FFFFFF"/>
    <a:srgbClr val="FF6161"/>
    <a:srgbClr val="FF6699"/>
    <a:srgbClr val="66FF33"/>
    <a:srgbClr val="FF9FBF"/>
    <a:srgbClr val="9CFF7D"/>
    <a:srgbClr val="33C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56" autoAdjust="0"/>
    <p:restoredTop sz="94660"/>
  </p:normalViewPr>
  <p:slideViewPr>
    <p:cSldViewPr>
      <p:cViewPr varScale="1">
        <p:scale>
          <a:sx n="68" d="100"/>
          <a:sy n="68" d="100"/>
        </p:scale>
        <p:origin x="-13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9447362-4C2B-4AE3-B720-9C31F999FBBD}" type="datetimeFigureOut">
              <a:rPr lang="ja-JP" altLang="en-US"/>
              <a:pPr>
                <a:defRPr/>
              </a:pPr>
              <a:t>2018/8/30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6A4D48E-6DC7-4B86-BAF2-26C1ABE5C80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2729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2CBF0-DE94-43D8-AD8C-3470F0B76EA3}" type="datetimeFigureOut">
              <a:rPr lang="ja-JP" altLang="en-US"/>
              <a:pPr>
                <a:defRPr/>
              </a:pPr>
              <a:t>2018/8/30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353FD-0B95-4923-818C-64570F437C8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27304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08A89-FB09-4B24-B7B9-2A27DEE851D4}" type="datetimeFigureOut">
              <a:rPr lang="ja-JP" altLang="en-US"/>
              <a:pPr>
                <a:defRPr/>
              </a:pPr>
              <a:t>2018/8/30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BE57A-9738-44A2-A995-58E0347BFF5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50976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4E4B0-9747-460C-AD40-31C91CE4911B}" type="datetimeFigureOut">
              <a:rPr lang="ja-JP" altLang="en-US"/>
              <a:pPr>
                <a:defRPr/>
              </a:pPr>
              <a:t>2018/8/30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33847-6218-4055-A361-F39D63A042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5217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A343F-8228-4A1A-904B-ED65EC2D5644}" type="datetimeFigureOut">
              <a:rPr lang="ja-JP" altLang="en-US"/>
              <a:pPr>
                <a:defRPr/>
              </a:pPr>
              <a:t>2018/8/30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4CEEE-9D4D-41EF-84DC-361C31F96E4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87827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F0157-1E83-4C4F-B638-6F145F55AD87}" type="datetimeFigureOut">
              <a:rPr lang="ja-JP" altLang="en-US"/>
              <a:pPr>
                <a:defRPr/>
              </a:pPr>
              <a:t>2018/8/30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BE8E7-49A1-4E84-AF0C-7698CFE271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082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29DBE-61FC-40CA-BE0C-830EA1C8FC8F}" type="datetimeFigureOut">
              <a:rPr lang="ja-JP" altLang="en-US"/>
              <a:pPr>
                <a:defRPr/>
              </a:pPr>
              <a:t>2018/8/30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26C08-8B55-4E4E-9049-5310E0A353E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4743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7E5A0-58F1-420B-A7BC-1F43F7E846E0}" type="datetimeFigureOut">
              <a:rPr lang="ja-JP" altLang="en-US"/>
              <a:pPr>
                <a:defRPr/>
              </a:pPr>
              <a:t>2018/8/30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B3850-000E-4DF6-8B2D-277C7EC1B2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3613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D567F-5176-4A1D-822F-00CE40788064}" type="datetimeFigureOut">
              <a:rPr lang="ja-JP" altLang="en-US"/>
              <a:pPr>
                <a:defRPr/>
              </a:pPr>
              <a:t>2018/8/30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8216E-8692-4D76-A520-73ED0BB467C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48280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E8717-7BFA-4497-AACC-0C95916D55AE}" type="datetimeFigureOut">
              <a:rPr lang="ja-JP" altLang="en-US"/>
              <a:pPr>
                <a:defRPr/>
              </a:pPr>
              <a:t>2018/8/30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06881-2F30-4D18-A2D3-826E89662D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05417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C7822-9BFC-470D-9377-852603F7D986}" type="datetimeFigureOut">
              <a:rPr lang="ja-JP" altLang="en-US"/>
              <a:pPr>
                <a:defRPr/>
              </a:pPr>
              <a:t>2018/8/30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64C7F-31B0-4CD4-9EBF-825B54661A2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49477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A9F5F-4199-4CC8-B7D1-0B5653453576}" type="datetimeFigureOut">
              <a:rPr lang="ja-JP" altLang="en-US"/>
              <a:pPr>
                <a:defRPr/>
              </a:pPr>
              <a:t>2018/8/30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F09D9-35A8-43CB-91A5-2374FE38AD5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71152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2714197-440C-46FC-89B1-353014DACB54}" type="datetimeFigureOut">
              <a:rPr lang="ja-JP" altLang="en-US"/>
              <a:pPr>
                <a:defRPr/>
              </a:pPr>
              <a:t>2018/8/30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066EE5E-024D-4FC6-9C41-08CE4B3930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>
          <a:xfrm>
            <a:off x="611561" y="548680"/>
            <a:ext cx="7992888" cy="2160239"/>
          </a:xfrm>
        </p:spPr>
        <p:txBody>
          <a:bodyPr/>
          <a:lstStyle/>
          <a:p>
            <a:r>
              <a:rPr lang="ja-JP" altLang="en-US" sz="6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大事なキーを</a:t>
            </a:r>
            <a:r>
              <a:rPr lang="en-US" altLang="ja-JP" sz="6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6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6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覚えよう！</a:t>
            </a:r>
          </a:p>
        </p:txBody>
      </p:sp>
      <p:pic>
        <p:nvPicPr>
          <p:cNvPr id="13315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7238" y="2855913"/>
            <a:ext cx="3810000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363" y="2636838"/>
            <a:ext cx="38100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1512887"/>
          </a:xfrm>
        </p:spPr>
        <p:txBody>
          <a:bodyPr/>
          <a:lstStyle/>
          <a:p>
            <a:r>
              <a:rPr lang="ja-JP" altLang="en-US" smtClean="0"/>
              <a:t>大切なキー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en-US" altLang="ja-JP" smtClean="0"/>
              <a:t>【</a:t>
            </a:r>
            <a:r>
              <a:rPr lang="ja-JP" altLang="en-US" smtClean="0"/>
              <a:t>４つ</a:t>
            </a:r>
            <a:r>
              <a:rPr lang="en-US" altLang="ja-JP" smtClean="0"/>
              <a:t>】</a:t>
            </a:r>
            <a:r>
              <a:rPr lang="ja-JP" altLang="en-US" smtClean="0"/>
              <a:t>あります！</a:t>
            </a:r>
          </a:p>
        </p:txBody>
      </p:sp>
      <p:pic>
        <p:nvPicPr>
          <p:cNvPr id="14339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95288" y="2997200"/>
            <a:ext cx="8483600" cy="24479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84213" y="3573463"/>
            <a:ext cx="7981950" cy="2303462"/>
          </a:xfrm>
        </p:spPr>
      </p:pic>
      <p:sp>
        <p:nvSpPr>
          <p:cNvPr id="3" name="正方形/長方形 2"/>
          <p:cNvSpPr/>
          <p:nvPr/>
        </p:nvSpPr>
        <p:spPr>
          <a:xfrm>
            <a:off x="684213" y="3573463"/>
            <a:ext cx="576262" cy="6477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1536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79513" y="1573213"/>
            <a:ext cx="3816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テキスト ボックス 5"/>
          <p:cNvSpPr txBox="1">
            <a:spLocks noChangeArrowheads="1"/>
          </p:cNvSpPr>
          <p:nvPr/>
        </p:nvSpPr>
        <p:spPr bwMode="auto">
          <a:xfrm>
            <a:off x="1298575" y="1706563"/>
            <a:ext cx="2517775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Arial" charset="0"/>
              </a:rPr>
              <a:t>asa</a:t>
            </a:r>
            <a:endParaRPr lang="ja-JP" altLang="en-US" sz="1800">
              <a:latin typeface="Arial" charset="0"/>
            </a:endParaRPr>
          </a:p>
        </p:txBody>
      </p:sp>
      <p:pic>
        <p:nvPicPr>
          <p:cNvPr id="15366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79513" y="2486025"/>
            <a:ext cx="3816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テキスト ボックス 11"/>
          <p:cNvSpPr txBox="1">
            <a:spLocks noChangeArrowheads="1"/>
          </p:cNvSpPr>
          <p:nvPr/>
        </p:nvSpPr>
        <p:spPr bwMode="auto">
          <a:xfrm>
            <a:off x="1371600" y="2625725"/>
            <a:ext cx="25177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あさ</a:t>
            </a:r>
          </a:p>
        </p:txBody>
      </p:sp>
      <p:pic>
        <p:nvPicPr>
          <p:cNvPr id="15368" name="図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64388" y="323850"/>
            <a:ext cx="1570037" cy="166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ドーナツ 9"/>
          <p:cNvSpPr/>
          <p:nvPr/>
        </p:nvSpPr>
        <p:spPr>
          <a:xfrm>
            <a:off x="415925" y="2513013"/>
            <a:ext cx="763588" cy="706437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3" name="乗算記号 12"/>
          <p:cNvSpPr/>
          <p:nvPr/>
        </p:nvSpPr>
        <p:spPr>
          <a:xfrm>
            <a:off x="214313" y="1412875"/>
            <a:ext cx="1195387" cy="102711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69925" y="323850"/>
            <a:ext cx="6278563" cy="7080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4000" b="1" dirty="0"/>
              <a:t>①ローマ字入力にしたい！</a:t>
            </a:r>
            <a:endParaRPr lang="en-US" altLang="ja-JP" sz="4000" b="1" dirty="0"/>
          </a:p>
        </p:txBody>
      </p:sp>
      <p:sp>
        <p:nvSpPr>
          <p:cNvPr id="15" name="下矢印 14"/>
          <p:cNvSpPr/>
          <p:nvPr/>
        </p:nvSpPr>
        <p:spPr>
          <a:xfrm>
            <a:off x="5651500" y="1182688"/>
            <a:ext cx="649288" cy="8588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176838" y="2097088"/>
            <a:ext cx="2965450" cy="13223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4000" dirty="0">
                <a:solidFill>
                  <a:srgbClr val="FF0000"/>
                </a:solidFill>
              </a:rPr>
              <a:t>半角･全角キー</a:t>
            </a:r>
            <a:endParaRPr lang="en-US" altLang="ja-JP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41363" y="3624263"/>
            <a:ext cx="8056562" cy="2325687"/>
          </a:xfrm>
        </p:spPr>
      </p:pic>
      <p:sp>
        <p:nvSpPr>
          <p:cNvPr id="3" name="正方形/長方形 2"/>
          <p:cNvSpPr/>
          <p:nvPr/>
        </p:nvSpPr>
        <p:spPr>
          <a:xfrm>
            <a:off x="2843213" y="5949950"/>
            <a:ext cx="2160587" cy="4318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16388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150" y="1295400"/>
            <a:ext cx="3816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テキスト ボックス 5"/>
          <p:cNvSpPr txBox="1">
            <a:spLocks noChangeArrowheads="1"/>
          </p:cNvSpPr>
          <p:nvPr/>
        </p:nvSpPr>
        <p:spPr bwMode="auto">
          <a:xfrm>
            <a:off x="684213" y="1427163"/>
            <a:ext cx="25177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あさ</a:t>
            </a:r>
          </a:p>
        </p:txBody>
      </p:sp>
      <p:pic>
        <p:nvPicPr>
          <p:cNvPr id="16390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150" y="2486025"/>
            <a:ext cx="3816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1" name="テキスト ボックス 11"/>
          <p:cNvSpPr txBox="1">
            <a:spLocks noChangeArrowheads="1"/>
          </p:cNvSpPr>
          <p:nvPr/>
        </p:nvSpPr>
        <p:spPr bwMode="auto">
          <a:xfrm>
            <a:off x="741363" y="2625725"/>
            <a:ext cx="251777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朝</a:t>
            </a:r>
            <a:endParaRPr lang="en-US" altLang="ja-JP" sz="180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麻</a:t>
            </a:r>
            <a:endParaRPr lang="en-US" altLang="ja-JP" sz="180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安佐</a:t>
            </a:r>
            <a:r>
              <a:rPr lang="en-US" altLang="ja-JP" sz="1800">
                <a:latin typeface="Arial" charset="0"/>
              </a:rPr>
              <a:t>…</a:t>
            </a:r>
            <a:endParaRPr lang="ja-JP" altLang="en-US" sz="1800">
              <a:latin typeface="Arial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69925" y="323850"/>
            <a:ext cx="6278563" cy="7080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4000" b="1" dirty="0"/>
              <a:t>②打った字を漢字にしたい</a:t>
            </a:r>
            <a:endParaRPr lang="en-US" altLang="ja-JP" sz="4000" b="1" dirty="0"/>
          </a:p>
        </p:txBody>
      </p:sp>
      <p:sp>
        <p:nvSpPr>
          <p:cNvPr id="15" name="下矢印 14"/>
          <p:cNvSpPr/>
          <p:nvPr/>
        </p:nvSpPr>
        <p:spPr>
          <a:xfrm>
            <a:off x="5651500" y="1182688"/>
            <a:ext cx="649288" cy="8588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818063" y="2097088"/>
            <a:ext cx="2417762" cy="13223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4000" dirty="0">
                <a:solidFill>
                  <a:srgbClr val="FF0000"/>
                </a:solidFill>
              </a:rPr>
              <a:t>スペースキー</a:t>
            </a:r>
            <a:endParaRPr lang="en-US" altLang="ja-JP" sz="4000" dirty="0">
              <a:solidFill>
                <a:srgbClr val="FF0000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1901825" y="1943100"/>
            <a:ext cx="552450" cy="69215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16396" name="図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04025" y="422275"/>
            <a:ext cx="2189163" cy="233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41363" y="3624263"/>
            <a:ext cx="8056562" cy="2325687"/>
          </a:xfrm>
        </p:spPr>
      </p:pic>
      <p:sp>
        <p:nvSpPr>
          <p:cNvPr id="3" name="正方形/長方形 2"/>
          <p:cNvSpPr/>
          <p:nvPr/>
        </p:nvSpPr>
        <p:spPr>
          <a:xfrm>
            <a:off x="7956550" y="4219575"/>
            <a:ext cx="854075" cy="115093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17412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150" y="1295400"/>
            <a:ext cx="3816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150" y="2486025"/>
            <a:ext cx="3816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テキスト ボックス 11"/>
          <p:cNvSpPr txBox="1"/>
          <p:nvPr/>
        </p:nvSpPr>
        <p:spPr>
          <a:xfrm>
            <a:off x="684213" y="1412875"/>
            <a:ext cx="2517775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朝</a:t>
            </a:r>
            <a:endParaRPr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ja-JP" altLang="en-US" dirty="0"/>
              <a:t>麻</a:t>
            </a:r>
            <a:endParaRPr lang="en-US" altLang="ja-JP" dirty="0"/>
          </a:p>
          <a:p>
            <a:pPr>
              <a:defRPr/>
            </a:pPr>
            <a:r>
              <a:rPr lang="ja-JP" altLang="en-US" dirty="0"/>
              <a:t>安佐</a:t>
            </a:r>
            <a:r>
              <a:rPr lang="en-US" altLang="ja-JP" dirty="0"/>
              <a:t>…</a:t>
            </a:r>
            <a:endParaRPr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69925" y="323850"/>
            <a:ext cx="6278563" cy="7080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4000" b="1" dirty="0"/>
              <a:t>③漢字を決めたい！</a:t>
            </a:r>
            <a:endParaRPr lang="en-US" altLang="ja-JP" sz="4000" b="1" dirty="0"/>
          </a:p>
        </p:txBody>
      </p:sp>
      <p:sp>
        <p:nvSpPr>
          <p:cNvPr id="15" name="下矢印 14"/>
          <p:cNvSpPr/>
          <p:nvPr/>
        </p:nvSpPr>
        <p:spPr>
          <a:xfrm>
            <a:off x="5651500" y="1182688"/>
            <a:ext cx="649288" cy="8588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818063" y="2097088"/>
            <a:ext cx="2417762" cy="13223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4000" dirty="0">
                <a:solidFill>
                  <a:srgbClr val="FF0000"/>
                </a:solidFill>
              </a:rPr>
              <a:t>エンターキー</a:t>
            </a:r>
            <a:endParaRPr lang="en-US" altLang="ja-JP" sz="4000" dirty="0">
              <a:solidFill>
                <a:srgbClr val="FF0000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1901825" y="1943100"/>
            <a:ext cx="552450" cy="69215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17419" name="図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89738" y="279400"/>
            <a:ext cx="2198687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0" name="テキスト ボックス 5"/>
          <p:cNvSpPr txBox="1">
            <a:spLocks noChangeArrowheads="1"/>
          </p:cNvSpPr>
          <p:nvPr/>
        </p:nvSpPr>
        <p:spPr bwMode="auto">
          <a:xfrm>
            <a:off x="684213" y="2635250"/>
            <a:ext cx="25177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41363" y="3624263"/>
            <a:ext cx="8056562" cy="2325687"/>
          </a:xfrm>
        </p:spPr>
      </p:pic>
      <p:sp>
        <p:nvSpPr>
          <p:cNvPr id="3" name="正方形/長方形 2"/>
          <p:cNvSpPr/>
          <p:nvPr/>
        </p:nvSpPr>
        <p:spPr>
          <a:xfrm>
            <a:off x="8243888" y="3643313"/>
            <a:ext cx="576262" cy="57626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18436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150" y="1295400"/>
            <a:ext cx="3816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150" y="2486025"/>
            <a:ext cx="3816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テキスト ボックス 11"/>
          <p:cNvSpPr txBox="1">
            <a:spLocks noChangeArrowheads="1"/>
          </p:cNvSpPr>
          <p:nvPr/>
        </p:nvSpPr>
        <p:spPr bwMode="auto">
          <a:xfrm>
            <a:off x="684213" y="1412875"/>
            <a:ext cx="2517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あささ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69925" y="323850"/>
            <a:ext cx="6278563" cy="7080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4000" b="1" dirty="0"/>
              <a:t>④　字をまちがえちゃった！</a:t>
            </a:r>
            <a:endParaRPr lang="en-US" altLang="ja-JP" sz="4000" b="1" dirty="0"/>
          </a:p>
        </p:txBody>
      </p:sp>
      <p:sp>
        <p:nvSpPr>
          <p:cNvPr id="15" name="下矢印 14"/>
          <p:cNvSpPr/>
          <p:nvPr/>
        </p:nvSpPr>
        <p:spPr>
          <a:xfrm>
            <a:off x="5651500" y="1182688"/>
            <a:ext cx="649288" cy="8588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43438" y="2097088"/>
            <a:ext cx="3457575" cy="13223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4000" dirty="0">
                <a:solidFill>
                  <a:srgbClr val="FF0000"/>
                </a:solidFill>
              </a:rPr>
              <a:t>バックスペースキー</a:t>
            </a:r>
            <a:endParaRPr lang="en-US" altLang="ja-JP" sz="4000" dirty="0">
              <a:solidFill>
                <a:srgbClr val="FF0000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1901825" y="1943100"/>
            <a:ext cx="552450" cy="69215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8443" name="テキスト ボックス 5"/>
          <p:cNvSpPr txBox="1">
            <a:spLocks noChangeArrowheads="1"/>
          </p:cNvSpPr>
          <p:nvPr/>
        </p:nvSpPr>
        <p:spPr bwMode="auto">
          <a:xfrm>
            <a:off x="684213" y="2635250"/>
            <a:ext cx="25177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あさ</a:t>
            </a:r>
          </a:p>
        </p:txBody>
      </p:sp>
      <p:pic>
        <p:nvPicPr>
          <p:cNvPr id="18444" name="図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08813" y="161925"/>
            <a:ext cx="1811337" cy="193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タイトル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1152525"/>
          </a:xfrm>
        </p:spPr>
        <p:txBody>
          <a:bodyPr/>
          <a:lstStyle/>
          <a:p>
            <a:r>
              <a:rPr lang="ja-JP" altLang="en-US" smtClean="0"/>
              <a:t>４つの大切なキー</a:t>
            </a:r>
          </a:p>
        </p:txBody>
      </p:sp>
      <p:pic>
        <p:nvPicPr>
          <p:cNvPr id="19459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84213" y="2349500"/>
            <a:ext cx="7981950" cy="2303463"/>
          </a:xfrm>
        </p:spPr>
      </p:pic>
      <p:sp>
        <p:nvSpPr>
          <p:cNvPr id="3" name="正方形/長方形 2"/>
          <p:cNvSpPr/>
          <p:nvPr/>
        </p:nvSpPr>
        <p:spPr>
          <a:xfrm>
            <a:off x="684213" y="2349500"/>
            <a:ext cx="576262" cy="6477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647950" y="4581525"/>
            <a:ext cx="2355850" cy="6477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812088" y="2965450"/>
            <a:ext cx="863600" cy="111125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8086725" y="2349500"/>
            <a:ext cx="576263" cy="6477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タイトル 1"/>
          <p:cNvSpPr>
            <a:spLocks noGrp="1"/>
          </p:cNvSpPr>
          <p:nvPr>
            <p:ph type="title"/>
          </p:nvPr>
        </p:nvSpPr>
        <p:spPr>
          <a:xfrm>
            <a:off x="684213" y="274638"/>
            <a:ext cx="8002587" cy="2581275"/>
          </a:xfrm>
        </p:spPr>
        <p:txBody>
          <a:bodyPr/>
          <a:lstStyle/>
          <a:p>
            <a:r>
              <a:rPr lang="ja-JP" altLang="en-US" sz="6000" smtClean="0"/>
              <a:t>やればやるほど</a:t>
            </a:r>
            <a:r>
              <a:rPr lang="en-US" altLang="ja-JP" sz="6000" smtClean="0"/>
              <a:t/>
            </a:r>
            <a:br>
              <a:rPr lang="en-US" altLang="ja-JP" sz="6000" smtClean="0"/>
            </a:br>
            <a:r>
              <a:rPr lang="ja-JP" altLang="en-US" sz="6000" smtClean="0"/>
              <a:t>上手になるよ！</a:t>
            </a:r>
          </a:p>
        </p:txBody>
      </p:sp>
      <p:pic>
        <p:nvPicPr>
          <p:cNvPr id="20483" name="図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750" y="2852738"/>
            <a:ext cx="4084638" cy="371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図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13238" y="2773363"/>
            <a:ext cx="4170362" cy="379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</TotalTime>
  <Words>56</Words>
  <Application>Microsoft Office PowerPoint</Application>
  <PresentationFormat>画面に合わせる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テーマ</vt:lpstr>
      <vt:lpstr>大事なキーを 覚えよう！</vt:lpstr>
      <vt:lpstr>大切なキー 【４つ】あります！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４つの大切なキー</vt:lpstr>
      <vt:lpstr>やればやるほど 上手になるよ！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l-_-l</dc:creator>
  <cp:lastModifiedBy>山口市</cp:lastModifiedBy>
  <cp:revision>127</cp:revision>
  <dcterms:created xsi:type="dcterms:W3CDTF">2008-11-05T05:56:08Z</dcterms:created>
  <dcterms:modified xsi:type="dcterms:W3CDTF">2018-08-30T02:45:03Z</dcterms:modified>
</cp:coreProperties>
</file>