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8" r:id="rId19"/>
    <p:sldId id="274" r:id="rId20"/>
    <p:sldId id="279" r:id="rId21"/>
    <p:sldId id="275" r:id="rId22"/>
    <p:sldId id="280" r:id="rId23"/>
    <p:sldId id="276" r:id="rId24"/>
    <p:sldId id="281" r:id="rId25"/>
    <p:sldId id="277" r:id="rId26"/>
    <p:sldId id="282" r:id="rId27"/>
    <p:sldId id="283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92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660"/>
  </p:normalViewPr>
  <p:slideViewPr>
    <p:cSldViewPr>
      <p:cViewPr varScale="1">
        <p:scale>
          <a:sx n="73" d="100"/>
          <a:sy n="73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48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88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36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76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72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45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68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42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39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42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07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76A3-C63D-4420-957B-11B291717C5D}" type="datetimeFigureOut">
              <a:rPr kumimoji="1" lang="ja-JP" altLang="en-US" smtClean="0"/>
              <a:t>2015/12/9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4C42-EA9B-49DA-9F37-534CACB2E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9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3688" y="1412775"/>
            <a:ext cx="5328592" cy="2016225"/>
          </a:xfr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ホームポジションで</a:t>
            </a:r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/>
            </a:r>
            <a:b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</a:br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入力しよう！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0" y="3573016"/>
            <a:ext cx="3001053" cy="28510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59" y="3690531"/>
            <a:ext cx="3159287" cy="2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20000" dirty="0" smtClean="0">
                <a:latin typeface="ＤＦ特太ゴシック体" pitchFamily="49" charset="-128"/>
                <a:ea typeface="ＤＦ特太ゴシック体" pitchFamily="49" charset="-128"/>
              </a:rPr>
              <a:t>う</a:t>
            </a:r>
            <a:endParaRPr kumimoji="1" lang="ja-JP" altLang="en-US" sz="2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292079" y="1772816"/>
            <a:ext cx="338437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600" dirty="0" smtClean="0">
                <a:latin typeface="ＤＦ特太ゴシック体" pitchFamily="49" charset="-128"/>
                <a:ea typeface="ＤＦ特太ゴシック体" pitchFamily="49" charset="-128"/>
              </a:rPr>
              <a:t>Ｕ</a:t>
            </a:r>
            <a:endParaRPr lang="ja-JP" altLang="en-US" sz="24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014974"/>
            <a:ext cx="1993180" cy="1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4211960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2346792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216081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う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3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20000" dirty="0" smtClean="0">
                <a:latin typeface="ＤＦ特太ゴシック体" pitchFamily="49" charset="-128"/>
                <a:ea typeface="ＤＦ特太ゴシック体" pitchFamily="49" charset="-128"/>
              </a:rPr>
              <a:t>え</a:t>
            </a:r>
            <a:endParaRPr kumimoji="1" lang="ja-JP" altLang="en-US" sz="2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292079" y="1772816"/>
            <a:ext cx="338437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600" dirty="0" smtClean="0">
                <a:latin typeface="ＤＦ特太ゴシック体" pitchFamily="49" charset="-128"/>
                <a:ea typeface="ＤＦ特太ゴシック体" pitchFamily="49" charset="-128"/>
              </a:rPr>
              <a:t>Ｅ</a:t>
            </a:r>
            <a:endParaRPr lang="ja-JP" altLang="en-US" sz="24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014974"/>
            <a:ext cx="1993180" cy="1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907704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775">
            <a:off x="2309158" y="1075866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283968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え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3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20000" dirty="0" smtClean="0">
                <a:latin typeface="ＤＦ特太ゴシック体" pitchFamily="49" charset="-128"/>
                <a:ea typeface="ＤＦ特太ゴシック体" pitchFamily="49" charset="-128"/>
              </a:rPr>
              <a:t>お</a:t>
            </a:r>
            <a:endParaRPr kumimoji="1" lang="ja-JP" altLang="en-US" sz="2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292079" y="1772816"/>
            <a:ext cx="338437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600" dirty="0" smtClean="0">
                <a:latin typeface="ＤＦ特太ゴシック体" pitchFamily="49" charset="-128"/>
                <a:ea typeface="ＤＦ特太ゴシック体" pitchFamily="49" charset="-128"/>
              </a:rPr>
              <a:t>Ｏ</a:t>
            </a:r>
            <a:endParaRPr lang="ja-JP" altLang="en-US" sz="24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014974"/>
            <a:ext cx="1993180" cy="1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5364088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3498920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368209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お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6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3528392"/>
          </a:xfr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もういちど、</a:t>
            </a:r>
            <a:r>
              <a:rPr kumimoji="1" lang="en-US" altLang="ja-JP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/>
            </a:r>
            <a:br>
              <a:rPr kumimoji="1" lang="en-US" altLang="ja-JP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</a:br>
            <a:r>
              <a:rPr kumimoji="1" lang="ja-JP" alt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うってみよう！</a:t>
            </a:r>
            <a:endParaRPr kumimoji="1" lang="ja-JP" altLang="en-US" sz="9600" dirty="0">
              <a:solidFill>
                <a:schemeClr val="tx2">
                  <a:lumMod val="60000"/>
                  <a:lumOff val="40000"/>
                </a:schemeClr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0" y="3573016"/>
            <a:ext cx="3001053" cy="28510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59" y="3690531"/>
            <a:ext cx="3159287" cy="2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9872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あ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4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043608" y="3155435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775">
            <a:off x="1174215" y="1356593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077017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Ａ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9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い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8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9140071" cy="64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4716016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3038415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907704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Ｉ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8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5856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う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2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4211960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2346792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216081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Ｕ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え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16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907704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775">
            <a:off x="2309158" y="1075866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283968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Ｅ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9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お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2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5364088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3498920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368209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Ｏ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8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323528" y="332657"/>
            <a:ext cx="8496944" cy="3528392"/>
          </a:xfrm>
          <a:prstGeom prst="rect">
            <a:avLst/>
          </a:prstGeom>
          <a:ln w="25400" cap="flat" cmpd="sng" algn="ctr">
            <a:solidFill>
              <a:schemeClr val="accent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もういちど、</a:t>
            </a:r>
            <a:r>
              <a:rPr lang="en-US" altLang="ja-JP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/>
            </a:r>
            <a:br>
              <a:rPr lang="en-US" altLang="ja-JP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</a:br>
            <a:r>
              <a:rPr lang="ja-JP" alt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うってみよう！</a:t>
            </a:r>
            <a:endParaRPr lang="ja-JP" altLang="en-US" sz="9600" dirty="0">
              <a:solidFill>
                <a:schemeClr val="tx2">
                  <a:lumMod val="60000"/>
                  <a:lumOff val="40000"/>
                </a:schemeClr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0" y="3573016"/>
            <a:ext cx="3001053" cy="28510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59" y="3690531"/>
            <a:ext cx="3159287" cy="2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9872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あ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0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043608" y="3155435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775">
            <a:off x="1174215" y="1356593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077017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Ａ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-36512" y="188640"/>
            <a:ext cx="91805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キーボードの使い方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429295" y="2910792"/>
            <a:ext cx="1872208" cy="1892535"/>
            <a:chOff x="429295" y="2910792"/>
            <a:chExt cx="1872208" cy="1892535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429295" y="2910792"/>
              <a:ext cx="1872208" cy="1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11000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Ａ</a:t>
              </a:r>
              <a:endParaRPr lang="ja-JP" altLang="en-US" sz="11000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683568" y="4435821"/>
              <a:ext cx="1363663" cy="36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こゆび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</p:grp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2915817" y="1562102"/>
            <a:ext cx="2592288" cy="9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7800" dirty="0">
                <a:solidFill>
                  <a:srgbClr val="000000"/>
                </a:solidFill>
                <a:latin typeface="AR P丸ゴシック体E" pitchFamily="50" charset="-128"/>
                <a:ea typeface="AR P丸ゴシック体E" pitchFamily="50" charset="-128"/>
              </a:rPr>
              <a:t>左手</a:t>
            </a:r>
            <a:endParaRPr lang="ja-JP" altLang="en-US" sz="7800" dirty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3408745" y="5993718"/>
            <a:ext cx="2012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AR丸ゴシック体M" pitchFamily="49" charset="-128"/>
                <a:ea typeface="AR丸ゴシック体M" pitchFamily="49" charset="-128"/>
              </a:rPr>
              <a:t>おやゆび</a:t>
            </a:r>
            <a:endParaRPr lang="ja-JP" altLang="en-US" sz="2400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2791679" y="5355543"/>
            <a:ext cx="34115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4000" dirty="0">
                <a:solidFill>
                  <a:srgbClr val="000000"/>
                </a:solidFill>
                <a:latin typeface="ＤＦ特太ゴシック体" pitchFamily="49" charset="-128"/>
                <a:ea typeface="ＤＦ特太ゴシック体" pitchFamily="49" charset="-128"/>
              </a:rPr>
              <a:t>スペースキー</a:t>
            </a:r>
            <a:endParaRPr lang="ja-JP" altLang="en-US" sz="4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618641" y="2910793"/>
            <a:ext cx="1693863" cy="1873251"/>
            <a:chOff x="2618641" y="2910793"/>
            <a:chExt cx="1693863" cy="1873251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2618641" y="4434794"/>
              <a:ext cx="1693863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くすり</a:t>
              </a:r>
              <a:r>
                <a:rPr lang="ja-JP" altLang="en-US" sz="2200" dirty="0" err="1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728126" y="2910793"/>
              <a:ext cx="1368152" cy="1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11000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Ｓ</a:t>
              </a:r>
              <a:endParaRPr lang="ja-JP" altLang="en-US" sz="11000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824029" y="2910793"/>
            <a:ext cx="1471230" cy="1892534"/>
            <a:chOff x="4824029" y="2910793"/>
            <a:chExt cx="1471230" cy="1892534"/>
          </a:xfrm>
        </p:grpSpPr>
        <p:sp>
          <p:nvSpPr>
            <p:cNvPr id="8" name="Rectangle 34"/>
            <p:cNvSpPr>
              <a:spLocks noChangeArrowheads="1"/>
            </p:cNvSpPr>
            <p:nvPr/>
          </p:nvSpPr>
          <p:spPr bwMode="auto">
            <a:xfrm>
              <a:off x="4933184" y="4434793"/>
              <a:ext cx="1362075" cy="36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なかゆび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4824029" y="2910793"/>
              <a:ext cx="1368152" cy="1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11000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Ｄ</a:t>
              </a:r>
              <a:endParaRPr lang="ja-JP" altLang="en-US" sz="11000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660232" y="2910793"/>
            <a:ext cx="1916113" cy="1892535"/>
            <a:chOff x="6660232" y="2910793"/>
            <a:chExt cx="1916113" cy="1892535"/>
          </a:xfrm>
        </p:grpSpPr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6660232" y="4434794"/>
              <a:ext cx="1916113" cy="36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ひと</a:t>
              </a:r>
              <a:r>
                <a:rPr lang="ja-JP" altLang="en-US" sz="2200" dirty="0" err="1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さしゆび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6862204" y="2910793"/>
              <a:ext cx="1512168" cy="1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11000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Ｆ</a:t>
              </a:r>
              <a:endParaRPr lang="ja-JP" altLang="en-US" sz="11000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9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い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4716016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3038415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907704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Ｉ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2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5856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う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0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4211960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2346792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216081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Ｕ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3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え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907704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775">
            <a:off x="2309158" y="1075866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283968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Ｅ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6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4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30000" dirty="0" smtClean="0">
                <a:latin typeface="ＤＦ特太ゴシック体" pitchFamily="49" charset="-128"/>
                <a:ea typeface="ＤＦ特太ゴシック体" pitchFamily="49" charset="-128"/>
              </a:rPr>
              <a:t>お</a:t>
            </a:r>
            <a:endParaRPr kumimoji="1" lang="ja-JP" altLang="en-US" sz="3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5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5364088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3498920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368209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Ｏ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3688" y="1412775"/>
            <a:ext cx="5328592" cy="2520281"/>
          </a:xfr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たいせつ</a:t>
            </a: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な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/>
            </a:r>
            <a:b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</a:b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４つのキーを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/>
            </a:r>
            <a:b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</a:br>
            <a:r>
              <a:rPr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おぼえよう！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50" y="3573016"/>
            <a:ext cx="3001053" cy="28510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59" y="3690531"/>
            <a:ext cx="3159287" cy="26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3779912" y="476672"/>
            <a:ext cx="4608512" cy="2904328"/>
          </a:xfrm>
          <a:prstGeom prst="wedgeRoundRectCallout">
            <a:avLst>
              <a:gd name="adj1" fmla="val -52069"/>
              <a:gd name="adj2" fmla="val 78442"/>
              <a:gd name="adj3" fmla="val 16667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4546848" cy="2880320"/>
          </a:xfrm>
        </p:spPr>
        <p:txBody>
          <a:bodyPr/>
          <a:lstStyle/>
          <a:p>
            <a:r>
              <a:rPr kumimoji="1" lang="ja-JP" altLang="en-US" dirty="0" smtClean="0"/>
              <a:t>日本語で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入力するときは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どうするの？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7" y="2924944"/>
            <a:ext cx="2704458" cy="30425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1960" y="472514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半角全角キー</a:t>
            </a:r>
            <a:endParaRPr kumimoji="1" lang="en-US" altLang="ja-JP" sz="5400" dirty="0" smtClean="0"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をおすよ！</a:t>
            </a:r>
            <a:endParaRPr kumimoji="1" lang="ja-JP" altLang="en-US" sz="54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1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-36512" y="188640"/>
            <a:ext cx="91805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キーボードの使い方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4754622" y="2910793"/>
            <a:ext cx="1693863" cy="1873251"/>
            <a:chOff x="4754622" y="2910793"/>
            <a:chExt cx="1693863" cy="1873251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4932040" y="2910793"/>
              <a:ext cx="1516445" cy="1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11000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Ｌ</a:t>
              </a:r>
              <a:endParaRPr lang="ja-JP" altLang="en-US" sz="11000" cap="small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4754622" y="4434794"/>
              <a:ext cx="1693863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くすり</a:t>
              </a:r>
              <a:r>
                <a:rPr lang="ja-JP" altLang="en-US" sz="2200" dirty="0" err="1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</p:grp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2915817" y="1562102"/>
            <a:ext cx="2592288" cy="9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7800" dirty="0" smtClean="0">
                <a:solidFill>
                  <a:srgbClr val="000000"/>
                </a:solidFill>
                <a:latin typeface="AR P丸ゴシック体E" pitchFamily="50" charset="-128"/>
                <a:ea typeface="AR P丸ゴシック体E" pitchFamily="50" charset="-128"/>
              </a:rPr>
              <a:t>右手</a:t>
            </a:r>
            <a:endParaRPr lang="ja-JP" altLang="en-US" sz="7800" dirty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3489435" y="5993718"/>
            <a:ext cx="2012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AR丸ゴシック体M" pitchFamily="49" charset="-128"/>
                <a:ea typeface="AR丸ゴシック体M" pitchFamily="49" charset="-128"/>
              </a:rPr>
              <a:t>おやゆび</a:t>
            </a:r>
            <a:endParaRPr lang="ja-JP" altLang="en-US" sz="2400" dirty="0"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2791679" y="5355543"/>
            <a:ext cx="34115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4000" dirty="0">
                <a:solidFill>
                  <a:srgbClr val="000000"/>
                </a:solidFill>
                <a:latin typeface="ＤＦ特太ゴシック体" pitchFamily="49" charset="-128"/>
                <a:ea typeface="ＤＦ特太ゴシック体" pitchFamily="49" charset="-128"/>
              </a:rPr>
              <a:t>スペースキー</a:t>
            </a:r>
            <a:endParaRPr lang="ja-JP" altLang="en-US" sz="4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804248" y="2659258"/>
            <a:ext cx="1495871" cy="2144069"/>
            <a:chOff x="6804248" y="2659258"/>
            <a:chExt cx="1495871" cy="2144069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6936456" y="4435821"/>
              <a:ext cx="1363663" cy="36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こゆび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  <p:sp>
          <p:nvSpPr>
            <p:cNvPr id="2" name="正方形/長方形 1"/>
            <p:cNvSpPr/>
            <p:nvPr/>
          </p:nvSpPr>
          <p:spPr>
            <a:xfrm>
              <a:off x="6804248" y="2659258"/>
              <a:ext cx="1149884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1000" cap="small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；</a:t>
              </a:r>
              <a:endParaRPr lang="ja-JP" altLang="en-US" sz="110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849886" y="2910793"/>
            <a:ext cx="1362075" cy="1893562"/>
            <a:chOff x="2849886" y="2910793"/>
            <a:chExt cx="1362075" cy="1893562"/>
          </a:xfrm>
        </p:grpSpPr>
        <p:sp>
          <p:nvSpPr>
            <p:cNvPr id="8" name="Rectangle 34"/>
            <p:cNvSpPr>
              <a:spLocks noChangeArrowheads="1"/>
            </p:cNvSpPr>
            <p:nvPr/>
          </p:nvSpPr>
          <p:spPr bwMode="auto">
            <a:xfrm>
              <a:off x="2849886" y="4435821"/>
              <a:ext cx="1362075" cy="36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なかゆび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849886" y="2910793"/>
              <a:ext cx="1362075" cy="1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11000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Ｋ</a:t>
              </a:r>
              <a:endParaRPr lang="ja-JP" altLang="en-US" sz="11000" cap="small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07342" y="2910793"/>
            <a:ext cx="1916113" cy="1893562"/>
            <a:chOff x="407342" y="2910793"/>
            <a:chExt cx="1916113" cy="1893562"/>
          </a:xfrm>
        </p:grpSpPr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407342" y="4435821"/>
              <a:ext cx="1916113" cy="36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2200" dirty="0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ひと</a:t>
              </a:r>
              <a:r>
                <a:rPr lang="ja-JP" altLang="en-US" sz="2200" dirty="0" err="1">
                  <a:solidFill>
                    <a:srgbClr val="000000"/>
                  </a:solidFill>
                  <a:latin typeface="AR丸ゴシック体M" pitchFamily="49" charset="-128"/>
                  <a:ea typeface="AR丸ゴシック体M" pitchFamily="49" charset="-128"/>
                </a:rPr>
                <a:t>さしゆび</a:t>
              </a:r>
              <a:endParaRPr lang="ja-JP" altLang="en-US" sz="2200" dirty="0">
                <a:latin typeface="AR丸ゴシック体M" pitchFamily="49" charset="-128"/>
                <a:ea typeface="AR丸ゴシック体M" pitchFamily="49" charset="-128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407342" y="2910793"/>
              <a:ext cx="1916113" cy="131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61200" bIns="36000"/>
            <a:lstStyle/>
            <a:p>
              <a:pPr algn="ctr">
                <a:lnSpc>
                  <a:spcPct val="80000"/>
                </a:lnSpc>
              </a:pPr>
              <a:r>
                <a:rPr lang="ja-JP" altLang="en-US" sz="11000" dirty="0" smtClean="0">
                  <a:solidFill>
                    <a:srgbClr val="000000"/>
                  </a:solidFill>
                  <a:latin typeface="HG創英角ｺﾞｼｯｸUB" pitchFamily="49" charset="-128"/>
                  <a:ea typeface="HG創英角ｺﾞｼｯｸUB" pitchFamily="49" charset="-128"/>
                </a:rPr>
                <a:t>Ｊ</a:t>
              </a:r>
              <a:endParaRPr lang="ja-JP" altLang="en-US" sz="11000" cap="small" dirty="0">
                <a:latin typeface="HG創英角ｺﾞｼｯｸUB" pitchFamily="49" charset="-128"/>
                <a:ea typeface="HG創英角ｺﾞｼｯｸUB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4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9140071" cy="648350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1772816"/>
            <a:ext cx="899592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8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3779912" y="476672"/>
            <a:ext cx="4608512" cy="2904328"/>
          </a:xfrm>
          <a:prstGeom prst="wedgeRoundRectCallout">
            <a:avLst>
              <a:gd name="adj1" fmla="val -52069"/>
              <a:gd name="adj2" fmla="val 78442"/>
              <a:gd name="adj3" fmla="val 16667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4546848" cy="2880320"/>
          </a:xfrm>
        </p:spPr>
        <p:txBody>
          <a:bodyPr/>
          <a:lstStyle/>
          <a:p>
            <a:r>
              <a:rPr kumimoji="1" lang="ja-JP" altLang="en-US" dirty="0" smtClean="0"/>
              <a:t>漢字やカタカナに</a:t>
            </a:r>
            <a:r>
              <a:rPr lang="ja-JP" altLang="en-US" dirty="0"/>
              <a:t>したいとき</a:t>
            </a:r>
            <a:r>
              <a:rPr lang="ja-JP" altLang="en-US" dirty="0" smtClean="0"/>
              <a:t>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どう</a:t>
            </a:r>
            <a:r>
              <a:rPr lang="ja-JP" altLang="en-US" dirty="0"/>
              <a:t>する</a:t>
            </a:r>
            <a:r>
              <a:rPr lang="ja-JP" altLang="en-US" dirty="0" smtClean="0"/>
              <a:t>の</a:t>
            </a:r>
            <a:r>
              <a:rPr lang="ja-JP" altLang="en-US" dirty="0"/>
              <a:t>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69398"/>
            <a:ext cx="2035638" cy="25864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1960" y="472514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スペースキー</a:t>
            </a:r>
            <a:endParaRPr kumimoji="1" lang="en-US" altLang="ja-JP" sz="5400" dirty="0" smtClean="0"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をおすよ！</a:t>
            </a:r>
            <a:endParaRPr kumimoji="1" lang="ja-JP" altLang="en-US" sz="54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9140071" cy="648350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915816" y="4005064"/>
            <a:ext cx="1944216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4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3779912" y="476672"/>
            <a:ext cx="4608512" cy="2904328"/>
          </a:xfrm>
          <a:prstGeom prst="wedgeRoundRectCallout">
            <a:avLst>
              <a:gd name="adj1" fmla="val -52069"/>
              <a:gd name="adj2" fmla="val 78442"/>
              <a:gd name="adj3" fmla="val 16667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4546848" cy="2880320"/>
          </a:xfrm>
        </p:spPr>
        <p:txBody>
          <a:bodyPr/>
          <a:lstStyle/>
          <a:p>
            <a:r>
              <a:rPr kumimoji="1" lang="ja-JP" altLang="en-US" dirty="0" smtClean="0"/>
              <a:t>決定するときは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どうする</a:t>
            </a:r>
            <a:r>
              <a:rPr lang="ja-JP" altLang="en-US" dirty="0" smtClean="0"/>
              <a:t>の</a:t>
            </a:r>
            <a:r>
              <a:rPr lang="ja-JP" altLang="en-US" dirty="0"/>
              <a:t>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7" y="3358283"/>
            <a:ext cx="2704458" cy="21758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1960" y="472514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エンターキー</a:t>
            </a:r>
            <a:endParaRPr kumimoji="1" lang="en-US" altLang="ja-JP" sz="5400" dirty="0" smtClean="0"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をおすよ！</a:t>
            </a:r>
            <a:endParaRPr kumimoji="1" lang="ja-JP" altLang="en-US" sz="54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9140071" cy="648350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7596336" y="2492896"/>
            <a:ext cx="1368152" cy="1224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4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/>
          <p:cNvSpPr/>
          <p:nvPr/>
        </p:nvSpPr>
        <p:spPr>
          <a:xfrm>
            <a:off x="3779912" y="476672"/>
            <a:ext cx="4608512" cy="2904328"/>
          </a:xfrm>
          <a:prstGeom prst="wedgeRoundRectCallout">
            <a:avLst>
              <a:gd name="adj1" fmla="val -52069"/>
              <a:gd name="adj2" fmla="val 78442"/>
              <a:gd name="adj3" fmla="val 16667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912" y="548680"/>
            <a:ext cx="4546848" cy="2880320"/>
          </a:xfrm>
        </p:spPr>
        <p:txBody>
          <a:bodyPr/>
          <a:lstStyle/>
          <a:p>
            <a:r>
              <a:rPr kumimoji="1" lang="ja-JP" altLang="en-US" dirty="0" smtClean="0"/>
              <a:t>わ！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まちがえ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ちゃった！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2998894"/>
            <a:ext cx="2704458" cy="28946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55976" y="4005064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バック</a:t>
            </a:r>
            <a:endParaRPr kumimoji="1" lang="en-US" altLang="ja-JP" sz="5400" dirty="0" smtClean="0"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スペースキー</a:t>
            </a:r>
            <a:endParaRPr kumimoji="1" lang="en-US" altLang="ja-JP" sz="5400" dirty="0" smtClean="0">
              <a:latin typeface="ＤＦ特太ゴシック体" pitchFamily="49" charset="-128"/>
              <a:ea typeface="ＤＦ特太ゴシック体" pitchFamily="49" charset="-128"/>
            </a:endParaRPr>
          </a:p>
          <a:p>
            <a:pPr algn="ctr"/>
            <a:r>
              <a:rPr kumimoji="1" lang="ja-JP" altLang="en-US" sz="5400" dirty="0" smtClean="0">
                <a:latin typeface="ＤＦ特太ゴシック体" pitchFamily="49" charset="-128"/>
                <a:ea typeface="ＤＦ特太ゴシック体" pitchFamily="49" charset="-128"/>
              </a:rPr>
              <a:t>をおすよ！</a:t>
            </a:r>
            <a:endParaRPr kumimoji="1" lang="ja-JP" altLang="en-US" sz="54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9140071" cy="648350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7812360" y="1916832"/>
            <a:ext cx="1080120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4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-36512" y="188640"/>
            <a:ext cx="91805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61200" bIns="36000"/>
          <a:lstStyle/>
          <a:p>
            <a:pPr algn="ctr">
              <a:lnSpc>
                <a:spcPct val="80000"/>
              </a:lnSpc>
            </a:pPr>
            <a:r>
              <a:rPr lang="ja-JP" alt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あいうえ</a:t>
            </a:r>
            <a:r>
              <a:rPr lang="ja-JP" altLang="en-US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おを</a:t>
            </a:r>
            <a:r>
              <a:rPr lang="ja-JP" alt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P丸ゴシック体E" pitchFamily="50" charset="-128"/>
                <a:ea typeface="AR P丸ゴシック体E" pitchFamily="50" charset="-128"/>
              </a:rPr>
              <a:t>さがそう！</a:t>
            </a:r>
            <a:endParaRPr lang="ja-JP" altLang="en-US" sz="6600" dirty="0">
              <a:solidFill>
                <a:schemeClr val="tx2">
                  <a:lumMod val="60000"/>
                  <a:lumOff val="40000"/>
                </a:schemeClr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pic>
        <p:nvPicPr>
          <p:cNvPr id="14" name="Picture 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9870"/>
            <a:ext cx="8229145" cy="58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20000" dirty="0" smtClean="0">
                <a:latin typeface="ＤＦ特太ゴシック体" pitchFamily="49" charset="-128"/>
                <a:ea typeface="ＤＦ特太ゴシック体" pitchFamily="49" charset="-128"/>
              </a:rPr>
              <a:t>あ</a:t>
            </a:r>
            <a:endParaRPr kumimoji="1" lang="ja-JP" altLang="en-US" sz="2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292079" y="1772816"/>
            <a:ext cx="338437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600" dirty="0" smtClean="0">
                <a:latin typeface="ＤＦ特太ゴシック体" pitchFamily="49" charset="-128"/>
                <a:ea typeface="ＤＦ特太ゴシック体" pitchFamily="49" charset="-128"/>
              </a:rPr>
              <a:t>Ａ</a:t>
            </a:r>
            <a:endParaRPr lang="ja-JP" altLang="en-US" sz="24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014974"/>
            <a:ext cx="1993180" cy="1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043608" y="3155435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0775">
            <a:off x="1174215" y="1356593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077017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あ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7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024844"/>
            <a:ext cx="2664295" cy="2520280"/>
          </a:xfrm>
        </p:spPr>
        <p:txBody>
          <a:bodyPr>
            <a:noAutofit/>
          </a:bodyPr>
          <a:lstStyle/>
          <a:p>
            <a:r>
              <a:rPr kumimoji="1" lang="ja-JP" altLang="en-US" sz="20000" dirty="0" smtClean="0">
                <a:latin typeface="ＤＦ特太ゴシック体" pitchFamily="49" charset="-128"/>
                <a:ea typeface="ＤＦ特太ゴシック体" pitchFamily="49" charset="-128"/>
              </a:rPr>
              <a:t>い</a:t>
            </a:r>
            <a:endParaRPr kumimoji="1" lang="ja-JP" altLang="en-US" sz="200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292079" y="1772816"/>
            <a:ext cx="338437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600" dirty="0" smtClean="0">
                <a:latin typeface="ＤＦ特太ゴシック体" pitchFamily="49" charset="-128"/>
                <a:ea typeface="ＤＦ特太ゴシック体" pitchFamily="49" charset="-128"/>
              </a:rPr>
              <a:t>Ｉ</a:t>
            </a:r>
            <a:endParaRPr lang="ja-JP" altLang="en-US" sz="24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014974"/>
            <a:ext cx="1993180" cy="1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9101"/>
            <a:ext cx="9140071" cy="4122584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4716016" y="2492896"/>
            <a:ext cx="100811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7744">
            <a:off x="3038415" y="1114274"/>
            <a:ext cx="2207266" cy="146422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907704" y="0"/>
            <a:ext cx="1467016" cy="1387718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latin typeface="ＤＦ特太ゴシック体" pitchFamily="49" charset="-128"/>
                <a:ea typeface="ＤＦ特太ゴシック体" pitchFamily="49" charset="-128"/>
              </a:rPr>
              <a:t>い</a:t>
            </a:r>
            <a:endParaRPr kumimoji="1" lang="ja-JP" altLang="en-US" sz="96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7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120</Words>
  <Application>Microsoft Office PowerPoint</Application>
  <PresentationFormat>画面に合わせる (4:3)</PresentationFormat>
  <Paragraphs>77</Paragraphs>
  <Slides>46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47" baseType="lpstr">
      <vt:lpstr>Office ​​テーマ</vt:lpstr>
      <vt:lpstr>ホームポジションで 入力しよう！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</vt:lpstr>
      <vt:lpstr>あ</vt:lpstr>
      <vt:lpstr>い</vt:lpstr>
      <vt:lpstr>い</vt:lpstr>
      <vt:lpstr>う</vt:lpstr>
      <vt:lpstr>う</vt:lpstr>
      <vt:lpstr>え</vt:lpstr>
      <vt:lpstr>え</vt:lpstr>
      <vt:lpstr>お</vt:lpstr>
      <vt:lpstr>お</vt:lpstr>
      <vt:lpstr>もういちど、 うってみよう！</vt:lpstr>
      <vt:lpstr>あ</vt:lpstr>
      <vt:lpstr>Ａ</vt:lpstr>
      <vt:lpstr>い</vt:lpstr>
      <vt:lpstr>Ｉ</vt:lpstr>
      <vt:lpstr>う</vt:lpstr>
      <vt:lpstr>Ｕ</vt:lpstr>
      <vt:lpstr>え</vt:lpstr>
      <vt:lpstr>Ｅ</vt:lpstr>
      <vt:lpstr>お</vt:lpstr>
      <vt:lpstr>Ｏ</vt:lpstr>
      <vt:lpstr>PowerPoint プレゼンテーション</vt:lpstr>
      <vt:lpstr>あ</vt:lpstr>
      <vt:lpstr>Ａ</vt:lpstr>
      <vt:lpstr>い</vt:lpstr>
      <vt:lpstr>Ｉ</vt:lpstr>
      <vt:lpstr>う</vt:lpstr>
      <vt:lpstr>Ｕ</vt:lpstr>
      <vt:lpstr>え</vt:lpstr>
      <vt:lpstr>Ｅ</vt:lpstr>
      <vt:lpstr>お</vt:lpstr>
      <vt:lpstr>Ｏ</vt:lpstr>
      <vt:lpstr>たいせつな ４つのキーを おぼえよう！</vt:lpstr>
      <vt:lpstr>日本語で 入力するときは どうするの？</vt:lpstr>
      <vt:lpstr>PowerPoint プレゼンテーション</vt:lpstr>
      <vt:lpstr>漢字やカタカナにしたいときは どうするの？</vt:lpstr>
      <vt:lpstr>PowerPoint プレゼンテーション</vt:lpstr>
      <vt:lpstr>決定するときは どうするの？</vt:lpstr>
      <vt:lpstr>PowerPoint プレゼンテーション</vt:lpstr>
      <vt:lpstr>わ！ まちがえ ちゃった！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ホームポジションで 入力しよう！</dc:title>
  <dc:creator>山口市</dc:creator>
  <cp:lastModifiedBy>山口市</cp:lastModifiedBy>
  <cp:revision>10</cp:revision>
  <dcterms:created xsi:type="dcterms:W3CDTF">2015-11-18T01:28:31Z</dcterms:created>
  <dcterms:modified xsi:type="dcterms:W3CDTF">2015-12-09T02:51:44Z</dcterms:modified>
</cp:coreProperties>
</file>