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7853363" cy="589121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ＭＳ ゴシック" panose="020B0609070205080204" pitchFamily="49" charset="-128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ＭＳ ゴシック" panose="020B0609070205080204" pitchFamily="49" charset="-128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ＭＳ ゴシック" panose="020B0609070205080204" pitchFamily="49" charset="-128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ＭＳ ゴシック" panose="020B0609070205080204" pitchFamily="49" charset="-128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ＭＳ ゴシック" panose="020B0609070205080204" pitchFamily="49" charset="-128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ＭＳ ゴシック" panose="020B0609070205080204" pitchFamily="49" charset="-128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ＭＳ ゴシック" panose="020B0609070205080204" pitchFamily="49" charset="-128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ＭＳ ゴシック" panose="020B0609070205080204" pitchFamily="49" charset="-128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ＭＳ ゴシック" panose="020B0609070205080204" pitchFamily="49" charset="-128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133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81075" y="963613"/>
            <a:ext cx="5891213" cy="205105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81075" y="3094038"/>
            <a:ext cx="5891213" cy="1422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7431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9750" y="314325"/>
            <a:ext cx="6773863" cy="1138238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9750" y="1568450"/>
            <a:ext cx="6773863" cy="37369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9433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621338" y="314325"/>
            <a:ext cx="1692275" cy="4991100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9750" y="314325"/>
            <a:ext cx="4929188" cy="49911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2459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9750" y="314325"/>
            <a:ext cx="6773863" cy="1138238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39750" y="1568450"/>
            <a:ext cx="6773863" cy="37369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35000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6575" y="1468438"/>
            <a:ext cx="6772275" cy="24511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6575" y="3941763"/>
            <a:ext cx="6772275" cy="1289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155091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9750" y="314325"/>
            <a:ext cx="6773863" cy="1138238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9750" y="1568450"/>
            <a:ext cx="3309938" cy="37369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002088" y="1568450"/>
            <a:ext cx="3311525" cy="37369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1924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314325"/>
            <a:ext cx="6773862" cy="1138238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1444625"/>
            <a:ext cx="3322637" cy="7080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1338" y="2152650"/>
            <a:ext cx="3322637" cy="31638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975100" y="1444625"/>
            <a:ext cx="3340100" cy="7080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975100" y="2152650"/>
            <a:ext cx="3340100" cy="31638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3485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9750" y="314325"/>
            <a:ext cx="6773863" cy="1138238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05713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069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392113"/>
            <a:ext cx="2532062" cy="137477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38513" y="847725"/>
            <a:ext cx="3976687" cy="41878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41338" y="1766888"/>
            <a:ext cx="2532062" cy="32750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632389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392113"/>
            <a:ext cx="2532062" cy="1374775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338513" y="847725"/>
            <a:ext cx="3976687" cy="4187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41338" y="1766888"/>
            <a:ext cx="2532062" cy="32750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67310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ＭＳ ゴシック" panose="020B0609070205080204" pitchFamily="49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ＭＳ ゴシック" panose="020B0609070205080204" pitchFamily="49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ＭＳ ゴシック" panose="020B0609070205080204" pitchFamily="49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ＭＳ ゴシック" panose="020B0609070205080204" pitchFamily="49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ＭＳ ゴシック" panose="020B0609070205080204" pitchFamily="49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ＭＳ ゴシック" panose="020B0609070205080204" pitchFamily="49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ＭＳ ゴシック" panose="020B0609070205080204" pitchFamily="49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ＭＳ ゴシック" panose="020B0609070205080204" pitchFamily="49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796925"/>
            <a:ext cx="7132638" cy="2100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0" y="2713038"/>
            <a:ext cx="3916363" cy="274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56538" cy="589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" y="441325"/>
            <a:ext cx="7034213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61988" y="1608138"/>
            <a:ext cx="2541587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ja-JP" altLang="en-US" sz="5000">
                <a:solidFill>
                  <a:srgbClr val="000000"/>
                </a:solidFill>
                <a:ea typeface="ＭＳ ゴシック" panose="020B0609070205080204" pitchFamily="49" charset="-128"/>
              </a:rPr>
              <a:t>クリック</a:t>
            </a:r>
            <a:endParaRPr lang="ja-JP" altLang="en-US" sz="5000">
              <a:ea typeface="ＭＳ ゴシック" panose="020B0609070205080204" pitchFamily="49" charset="-128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576263" y="2908300"/>
            <a:ext cx="3830637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ja-JP" altLang="en-US" sz="4400">
                <a:solidFill>
                  <a:srgbClr val="000000"/>
                </a:solidFill>
                <a:ea typeface="ＭＳ ゴシック" panose="020B0609070205080204" pitchFamily="49" charset="-128"/>
              </a:rPr>
              <a:t>ダブルクリック</a:t>
            </a:r>
            <a:endParaRPr lang="ja-JP" altLang="en-US" sz="4400">
              <a:ea typeface="ＭＳ ゴシック" panose="020B0609070205080204" pitchFamily="49" charset="-128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638175" y="4246563"/>
            <a:ext cx="2357438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ja-JP" altLang="en-US" sz="4800">
                <a:solidFill>
                  <a:srgbClr val="000000"/>
                </a:solidFill>
                <a:ea typeface="ＭＳ ゴシック" panose="020B0609070205080204" pitchFamily="49" charset="-128"/>
              </a:rPr>
              <a:t>ドラッグ</a:t>
            </a:r>
            <a:endParaRPr lang="ja-JP" altLang="en-US" sz="4800">
              <a:ea typeface="ＭＳ ゴシック" panose="020B0609070205080204" pitchFamily="49" charset="-128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4160838" y="1595438"/>
            <a:ext cx="2676525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en-US" altLang="ja-JP" sz="4800" b="1">
                <a:solidFill>
                  <a:srgbClr val="0000FF"/>
                </a:solidFill>
                <a:ea typeface="ＭＳ ゴシック" panose="020B0609070205080204" pitchFamily="49" charset="-128"/>
              </a:rPr>
              <a:t>…</a:t>
            </a:r>
            <a:r>
              <a:rPr lang="ja-JP" altLang="en-US" sz="4800" b="1">
                <a:solidFill>
                  <a:srgbClr val="0000FF"/>
                </a:solidFill>
                <a:ea typeface="ＭＳ ゴシック" panose="020B0609070205080204" pitchFamily="49" charset="-128"/>
              </a:rPr>
              <a:t>かちっ</a:t>
            </a:r>
            <a:endParaRPr lang="ja-JP" altLang="en-US" sz="4800">
              <a:ea typeface="ＭＳ ゴシック" panose="020B0609070205080204" pitchFamily="49" charset="-128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4259263" y="2884488"/>
            <a:ext cx="32416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en-US" altLang="ja-JP" sz="4200" b="1">
                <a:solidFill>
                  <a:srgbClr val="0000FF"/>
                </a:solidFill>
                <a:ea typeface="ＭＳ ゴシック" panose="020B0609070205080204" pitchFamily="49" charset="-128"/>
              </a:rPr>
              <a:t>…</a:t>
            </a:r>
            <a:r>
              <a:rPr lang="ja-JP" altLang="en-US" sz="4200" b="1">
                <a:solidFill>
                  <a:srgbClr val="0000FF"/>
                </a:solidFill>
                <a:ea typeface="ＭＳ ゴシック" panose="020B0609070205080204" pitchFamily="49" charset="-128"/>
              </a:rPr>
              <a:t>かちかちっ</a:t>
            </a:r>
            <a:endParaRPr lang="ja-JP" altLang="en-US" sz="4200">
              <a:ea typeface="ＭＳ ゴシック" panose="020B0609070205080204" pitchFamily="49" charset="-128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3289300" y="4222750"/>
            <a:ext cx="3338513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en-US" altLang="ja-JP" sz="4800" b="1">
                <a:solidFill>
                  <a:srgbClr val="0000FF"/>
                </a:solidFill>
                <a:ea typeface="ＭＳ ゴシック" panose="020B0609070205080204" pitchFamily="49" charset="-128"/>
              </a:rPr>
              <a:t>…</a:t>
            </a:r>
            <a:r>
              <a:rPr lang="ja-JP" altLang="en-US" sz="4800" b="1">
                <a:solidFill>
                  <a:srgbClr val="0000FF"/>
                </a:solidFill>
                <a:ea typeface="ＭＳ ゴシック" panose="020B0609070205080204" pitchFamily="49" charset="-128"/>
              </a:rPr>
              <a:t>かち～～</a:t>
            </a:r>
            <a:endParaRPr lang="ja-JP" altLang="en-US" sz="4800">
              <a:ea typeface="ＭＳ ゴシック" panose="020B0609070205080204" pitchFamily="49" charset="-128"/>
            </a:endParaRPr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56538" cy="589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379413" y="428625"/>
            <a:ext cx="6850062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ja-JP" altLang="en-US" sz="5000">
                <a:solidFill>
                  <a:srgbClr val="000000"/>
                </a:solidFill>
                <a:ea typeface="ＭＳ ゴシック" panose="020B0609070205080204" pitchFamily="49" charset="-128"/>
              </a:rPr>
              <a:t>パソコンをたちあげよう</a:t>
            </a:r>
            <a:endParaRPr lang="ja-JP" altLang="en-US" sz="5000">
              <a:ea typeface="ＭＳ ゴシック" panose="020B0609070205080204" pitchFamily="49" charset="-128"/>
            </a:endParaRP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884238" y="1030288"/>
            <a:ext cx="4640262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ja-JP" altLang="en-US" sz="3600">
                <a:solidFill>
                  <a:srgbClr val="000000"/>
                </a:solidFill>
                <a:ea typeface="ＭＳ ゴシック" panose="020B0609070205080204" pitchFamily="49" charset="-128"/>
              </a:rPr>
              <a:t>スイッチはどこかな？</a:t>
            </a:r>
            <a:endParaRPr lang="ja-JP" altLang="en-US" sz="3600">
              <a:ea typeface="ＭＳ ゴシック" panose="020B0609070205080204" pitchFamily="49" charset="-128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306388" y="4762500"/>
            <a:ext cx="74644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ja-JP" altLang="en-US" sz="3200">
                <a:solidFill>
                  <a:srgbClr val="000000"/>
                </a:solidFill>
                <a:ea typeface="ＭＳ ゴシック" panose="020B0609070205080204" pitchFamily="49" charset="-128"/>
              </a:rPr>
              <a:t>やじるしだけになるまで　てはおひざ！</a:t>
            </a:r>
            <a:endParaRPr lang="ja-JP" altLang="en-US" sz="3200">
              <a:ea typeface="ＭＳ ゴシック" panose="020B0609070205080204" pitchFamily="49" charset="-128"/>
            </a:endParaRPr>
          </a:p>
        </p:txBody>
      </p:sp>
      <p:pic>
        <p:nvPicPr>
          <p:cNvPr id="2065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074863"/>
            <a:ext cx="2528888" cy="2528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563" y="1976438"/>
            <a:ext cx="2578100" cy="257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884238" y="1570038"/>
            <a:ext cx="4775200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ja-JP" altLang="en-US" sz="3400">
                <a:solidFill>
                  <a:srgbClr val="FF0000"/>
                </a:solidFill>
                <a:ea typeface="ＭＳ ゴシック" panose="020B0609070205080204" pitchFamily="49" charset="-128"/>
              </a:rPr>
              <a:t>りんごマークをさがそう</a:t>
            </a:r>
            <a:endParaRPr lang="ja-JP" altLang="en-US" sz="3400">
              <a:ea typeface="ＭＳ ゴシック" panose="020B0609070205080204" pitchFamily="49" charset="-128"/>
            </a:endParaRPr>
          </a:p>
        </p:txBody>
      </p:sp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56538" cy="589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428625" y="415925"/>
            <a:ext cx="6937375" cy="66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ja-JP" altLang="en-US" sz="5200">
                <a:solidFill>
                  <a:srgbClr val="000000"/>
                </a:solidFill>
                <a:ea typeface="ＭＳ ゴシック" panose="020B0609070205080204" pitchFamily="49" charset="-128"/>
              </a:rPr>
              <a:t>パソコンを おわらせる</a:t>
            </a:r>
            <a:endParaRPr lang="ja-JP" altLang="en-US" sz="5200">
              <a:ea typeface="ＭＳ ゴシック" panose="020B0609070205080204" pitchFamily="49" charset="-128"/>
            </a:endParaRPr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441325" y="1177925"/>
            <a:ext cx="4222750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en-US" altLang="ja-JP" sz="4000">
                <a:solidFill>
                  <a:srgbClr val="000000"/>
                </a:solidFill>
                <a:ea typeface="ＭＳ ゴシック" panose="020B0609070205080204" pitchFamily="49" charset="-128"/>
              </a:rPr>
              <a:t>①</a:t>
            </a:r>
            <a:r>
              <a:rPr lang="ja-JP" altLang="en-US" sz="4000">
                <a:solidFill>
                  <a:srgbClr val="000000"/>
                </a:solidFill>
                <a:ea typeface="ＭＳ ゴシック" panose="020B0609070205080204" pitchFamily="49" charset="-128"/>
              </a:rPr>
              <a:t>みぎうえ　</a:t>
            </a:r>
            <a:r>
              <a:rPr lang="en-US" altLang="ja-JP" sz="4000">
                <a:solidFill>
                  <a:srgbClr val="000000"/>
                </a:solidFill>
                <a:ea typeface="ＭＳ ゴシック" panose="020B0609070205080204" pitchFamily="49" charset="-128"/>
              </a:rPr>
              <a:t>×</a:t>
            </a:r>
            <a:endParaRPr lang="en-US" altLang="ja-JP" sz="4000">
              <a:ea typeface="ＭＳ ゴシック" panose="020B0609070205080204" pitchFamily="49" charset="-128"/>
            </a:endParaRPr>
          </a:p>
          <a:p>
            <a:pPr>
              <a:lnSpc>
                <a:spcPct val="80000"/>
              </a:lnSpc>
            </a:pPr>
            <a:r>
              <a:rPr lang="ja-JP" altLang="en-US" sz="4000">
                <a:solidFill>
                  <a:srgbClr val="000000"/>
                </a:solidFill>
                <a:ea typeface="ＭＳ ゴシック" panose="020B0609070205080204" pitchFamily="49" charset="-128"/>
              </a:rPr>
              <a:t>　がめんを とじる</a:t>
            </a:r>
            <a:endParaRPr lang="ja-JP" altLang="en-US" sz="4000">
              <a:ea typeface="ＭＳ ゴシック" panose="020B0609070205080204" pitchFamily="49" charset="-128"/>
            </a:endParaRPr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428625" y="2516188"/>
            <a:ext cx="605155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en-US" altLang="ja-JP" sz="4400">
                <a:solidFill>
                  <a:srgbClr val="000000"/>
                </a:solidFill>
                <a:ea typeface="ＭＳ ゴシック" panose="020B0609070205080204" pitchFamily="49" charset="-128"/>
              </a:rPr>
              <a:t>②</a:t>
            </a:r>
            <a:r>
              <a:rPr lang="ja-JP" altLang="en-US" sz="4400">
                <a:solidFill>
                  <a:srgbClr val="000000"/>
                </a:solidFill>
                <a:ea typeface="ＭＳ ゴシック" panose="020B0609070205080204" pitchFamily="49" charset="-128"/>
              </a:rPr>
              <a:t>ひだりした　スタート</a:t>
            </a:r>
            <a:endParaRPr lang="ja-JP" altLang="en-US" sz="4400">
              <a:ea typeface="ＭＳ ゴシック" panose="020B0609070205080204" pitchFamily="49" charset="-128"/>
            </a:endParaRPr>
          </a:p>
        </p:txBody>
      </p: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466725" y="4002088"/>
            <a:ext cx="4995863" cy="649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en-US" altLang="ja-JP" sz="5000">
                <a:solidFill>
                  <a:srgbClr val="000000"/>
                </a:solidFill>
                <a:ea typeface="ＭＳ ゴシック" panose="020B0609070205080204" pitchFamily="49" charset="-128"/>
              </a:rPr>
              <a:t>③</a:t>
            </a:r>
            <a:r>
              <a:rPr lang="ja-JP" altLang="en-US" sz="5000">
                <a:solidFill>
                  <a:srgbClr val="000000"/>
                </a:solidFill>
                <a:ea typeface="ＭＳ ゴシック" panose="020B0609070205080204" pitchFamily="49" charset="-128"/>
              </a:rPr>
              <a:t>シャットダウン</a:t>
            </a:r>
            <a:endParaRPr lang="ja-JP" altLang="en-US" sz="5000">
              <a:ea typeface="ＭＳ ゴシック" panose="020B0609070205080204" pitchFamily="49" charset="-128"/>
            </a:endParaRPr>
          </a:p>
        </p:txBody>
      </p:sp>
      <p:sp>
        <p:nvSpPr>
          <p:cNvPr id="2074" name="Rectangle 26"/>
          <p:cNvSpPr>
            <a:spLocks noChangeArrowheads="1"/>
          </p:cNvSpPr>
          <p:nvPr/>
        </p:nvSpPr>
        <p:spPr bwMode="auto">
          <a:xfrm>
            <a:off x="466725" y="4897438"/>
            <a:ext cx="2355850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en-US" altLang="ja-JP" sz="5000">
                <a:solidFill>
                  <a:srgbClr val="000000"/>
                </a:solidFill>
                <a:ea typeface="ＭＳ ゴシック" panose="020B0609070205080204" pitchFamily="49" charset="-128"/>
              </a:rPr>
              <a:t>④</a:t>
            </a:r>
            <a:r>
              <a:rPr lang="ja-JP" altLang="en-US" sz="5000">
                <a:solidFill>
                  <a:srgbClr val="000000"/>
                </a:solidFill>
                <a:ea typeface="ＭＳ ゴシック" panose="020B0609070205080204" pitchFamily="49" charset="-128"/>
              </a:rPr>
              <a:t>ＯＫ</a:t>
            </a:r>
            <a:endParaRPr lang="ja-JP" altLang="en-US" sz="5000">
              <a:ea typeface="ＭＳ ゴシック" panose="020B0609070205080204" pitchFamily="49" charset="-128"/>
            </a:endParaRPr>
          </a:p>
        </p:txBody>
      </p:sp>
      <p:pic>
        <p:nvPicPr>
          <p:cNvPr id="2075" name="Picture 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675" y="3878263"/>
            <a:ext cx="1203325" cy="120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6" name="Picture 2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7975" y="1055688"/>
            <a:ext cx="920750" cy="92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238" y="3240088"/>
            <a:ext cx="2638425" cy="56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78" name="Rectangle 30"/>
          <p:cNvSpPr>
            <a:spLocks noChangeArrowheads="1"/>
          </p:cNvSpPr>
          <p:nvPr/>
        </p:nvSpPr>
        <p:spPr bwMode="auto">
          <a:xfrm>
            <a:off x="1374775" y="3313113"/>
            <a:ext cx="1890713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ja-JP" altLang="en-US" sz="3600" b="1" i="1">
                <a:solidFill>
                  <a:srgbClr val="FFFFFF"/>
                </a:solidFill>
                <a:ea typeface="ＭＳ ゴシック" panose="020B0609070205080204" pitchFamily="49" charset="-128"/>
              </a:rPr>
              <a:t>スタート</a:t>
            </a:r>
            <a:endParaRPr lang="ja-JP" altLang="en-US" sz="3600">
              <a:ea typeface="ＭＳ ゴシック" panose="020B0609070205080204" pitchFamily="49" charset="-128"/>
            </a:endParaRPr>
          </a:p>
        </p:txBody>
      </p:sp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56538" cy="589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1190625" y="552450"/>
            <a:ext cx="567055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ja-JP" altLang="en-US" sz="4400" b="1">
                <a:solidFill>
                  <a:srgbClr val="000000"/>
                </a:solidFill>
                <a:ea typeface="ＭＳ ゴシック" panose="020B0609070205080204" pitchFamily="49" charset="-128"/>
              </a:rPr>
              <a:t>きょうの　ふくしゅう</a:t>
            </a:r>
            <a:endParaRPr lang="ja-JP" altLang="en-US" sz="4400">
              <a:ea typeface="ＭＳ ゴシック" panose="020B0609070205080204" pitchFamily="49" charset="-128"/>
            </a:endParaRPr>
          </a:p>
        </p:txBody>
      </p:sp>
      <p:sp>
        <p:nvSpPr>
          <p:cNvPr id="2082" name="Rectangle 34"/>
          <p:cNvSpPr>
            <a:spLocks noChangeArrowheads="1"/>
          </p:cNvSpPr>
          <p:nvPr/>
        </p:nvSpPr>
        <p:spPr bwMode="auto">
          <a:xfrm>
            <a:off x="749300" y="1190625"/>
            <a:ext cx="5670550" cy="70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ja-JP" altLang="en-US" sz="5700" b="1">
                <a:solidFill>
                  <a:srgbClr val="0000FF"/>
                </a:solidFill>
                <a:ea typeface="ＭＳ ゴシック" panose="020B0609070205080204" pitchFamily="49" charset="-128"/>
              </a:rPr>
              <a:t>マウス</a:t>
            </a:r>
            <a:endParaRPr lang="ja-JP" altLang="en-US" sz="5700">
              <a:ea typeface="ＭＳ ゴシック" panose="020B0609070205080204" pitchFamily="49" charset="-128"/>
            </a:endParaRPr>
          </a:p>
        </p:txBody>
      </p:sp>
      <p:sp>
        <p:nvSpPr>
          <p:cNvPr id="2083" name="Rectangle 35"/>
          <p:cNvSpPr>
            <a:spLocks noChangeArrowheads="1"/>
          </p:cNvSpPr>
          <p:nvPr/>
        </p:nvSpPr>
        <p:spPr bwMode="auto">
          <a:xfrm>
            <a:off x="773113" y="1927225"/>
            <a:ext cx="2357437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en-US" altLang="ja-JP" sz="3600" b="1">
                <a:solidFill>
                  <a:srgbClr val="000000"/>
                </a:solidFill>
                <a:ea typeface="ＭＳ ゴシック" panose="020B0609070205080204" pitchFamily="49" charset="-128"/>
              </a:rPr>
              <a:t>●</a:t>
            </a:r>
            <a:r>
              <a:rPr lang="ja-JP" altLang="en-US" sz="3600" b="1">
                <a:solidFill>
                  <a:srgbClr val="000000"/>
                </a:solidFill>
                <a:ea typeface="ＭＳ ゴシック" panose="020B0609070205080204" pitchFamily="49" charset="-128"/>
              </a:rPr>
              <a:t>クリック</a:t>
            </a:r>
            <a:endParaRPr lang="ja-JP" altLang="en-US" sz="3600">
              <a:ea typeface="ＭＳ ゴシック" panose="020B0609070205080204" pitchFamily="49" charset="-128"/>
            </a:endParaRPr>
          </a:p>
        </p:txBody>
      </p:sp>
      <p:sp>
        <p:nvSpPr>
          <p:cNvPr id="2084" name="Rectangle 36"/>
          <p:cNvSpPr>
            <a:spLocks noChangeArrowheads="1"/>
          </p:cNvSpPr>
          <p:nvPr/>
        </p:nvSpPr>
        <p:spPr bwMode="auto">
          <a:xfrm>
            <a:off x="3657600" y="1890713"/>
            <a:ext cx="4051300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en-US" altLang="ja-JP" sz="4000" b="1">
                <a:solidFill>
                  <a:srgbClr val="000000"/>
                </a:solidFill>
                <a:ea typeface="ＭＳ ゴシック" panose="020B0609070205080204" pitchFamily="49" charset="-128"/>
              </a:rPr>
              <a:t>●</a:t>
            </a:r>
            <a:r>
              <a:rPr lang="ja-JP" altLang="en-US" sz="4000" b="1">
                <a:solidFill>
                  <a:srgbClr val="000000"/>
                </a:solidFill>
                <a:ea typeface="ＭＳ ゴシック" panose="020B0609070205080204" pitchFamily="49" charset="-128"/>
              </a:rPr>
              <a:t>ダブルクリック</a:t>
            </a:r>
            <a:endParaRPr lang="ja-JP" altLang="en-US" sz="4000">
              <a:ea typeface="ＭＳ ゴシック" panose="020B0609070205080204" pitchFamily="49" charset="-128"/>
            </a:endParaRPr>
          </a:p>
        </p:txBody>
      </p:sp>
      <p:sp>
        <p:nvSpPr>
          <p:cNvPr id="2085" name="Rectangle 37"/>
          <p:cNvSpPr>
            <a:spLocks noChangeArrowheads="1"/>
          </p:cNvSpPr>
          <p:nvPr/>
        </p:nvSpPr>
        <p:spPr bwMode="auto">
          <a:xfrm>
            <a:off x="773113" y="2860675"/>
            <a:ext cx="235743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en-US" altLang="ja-JP" sz="3600" b="1">
                <a:solidFill>
                  <a:srgbClr val="000000"/>
                </a:solidFill>
                <a:ea typeface="ＭＳ ゴシック" panose="020B0609070205080204" pitchFamily="49" charset="-128"/>
              </a:rPr>
              <a:t>●</a:t>
            </a:r>
            <a:r>
              <a:rPr lang="ja-JP" altLang="en-US" sz="3600" b="1">
                <a:solidFill>
                  <a:srgbClr val="000000"/>
                </a:solidFill>
                <a:ea typeface="ＭＳ ゴシック" panose="020B0609070205080204" pitchFamily="49" charset="-128"/>
              </a:rPr>
              <a:t>ドラッグ</a:t>
            </a:r>
            <a:endParaRPr lang="ja-JP" altLang="en-US" sz="3600">
              <a:ea typeface="ＭＳ ゴシック" panose="020B0609070205080204" pitchFamily="49" charset="-128"/>
            </a:endParaRPr>
          </a:p>
        </p:txBody>
      </p:sp>
      <p:sp>
        <p:nvSpPr>
          <p:cNvPr id="2086" name="Rectangle 38"/>
          <p:cNvSpPr>
            <a:spLocks noChangeArrowheads="1"/>
          </p:cNvSpPr>
          <p:nvPr/>
        </p:nvSpPr>
        <p:spPr bwMode="auto">
          <a:xfrm>
            <a:off x="796925" y="3706813"/>
            <a:ext cx="21367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ja-JP" altLang="en-US" sz="5600" b="1">
                <a:solidFill>
                  <a:srgbClr val="0000FF"/>
                </a:solidFill>
                <a:ea typeface="ＭＳ ゴシック" panose="020B0609070205080204" pitchFamily="49" charset="-128"/>
              </a:rPr>
              <a:t>とじる</a:t>
            </a:r>
            <a:endParaRPr lang="ja-JP" altLang="en-US" sz="5600">
              <a:ea typeface="ＭＳ ゴシック" panose="020B0609070205080204" pitchFamily="49" charset="-128"/>
            </a:endParaRPr>
          </a:p>
        </p:txBody>
      </p:sp>
      <p:sp>
        <p:nvSpPr>
          <p:cNvPr id="2087" name="Rectangle 39"/>
          <p:cNvSpPr>
            <a:spLocks noChangeArrowheads="1"/>
          </p:cNvSpPr>
          <p:nvPr/>
        </p:nvSpPr>
        <p:spPr bwMode="auto">
          <a:xfrm>
            <a:off x="784225" y="4614863"/>
            <a:ext cx="2357438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en-US" altLang="ja-JP" sz="3600" b="1">
                <a:solidFill>
                  <a:srgbClr val="000000"/>
                </a:solidFill>
                <a:ea typeface="ＭＳ ゴシック" panose="020B0609070205080204" pitchFamily="49" charset="-128"/>
              </a:rPr>
              <a:t>●</a:t>
            </a:r>
            <a:r>
              <a:rPr lang="ja-JP" altLang="en-US" sz="3600" b="1">
                <a:solidFill>
                  <a:srgbClr val="000000"/>
                </a:solidFill>
                <a:ea typeface="ＭＳ ゴシック" panose="020B0609070205080204" pitchFamily="49" charset="-128"/>
              </a:rPr>
              <a:t>スタート</a:t>
            </a:r>
            <a:endParaRPr lang="ja-JP" altLang="en-US" sz="3600">
              <a:ea typeface="ＭＳ ゴシック" panose="020B0609070205080204" pitchFamily="49" charset="-128"/>
            </a:endParaRPr>
          </a:p>
        </p:txBody>
      </p:sp>
      <p:sp>
        <p:nvSpPr>
          <p:cNvPr id="2088" name="Rectangle 40"/>
          <p:cNvSpPr>
            <a:spLocks noChangeArrowheads="1"/>
          </p:cNvSpPr>
          <p:nvPr/>
        </p:nvSpPr>
        <p:spPr bwMode="auto">
          <a:xfrm>
            <a:off x="3363913" y="4614863"/>
            <a:ext cx="4049712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/>
          <a:p>
            <a:pPr>
              <a:lnSpc>
                <a:spcPct val="80000"/>
              </a:lnSpc>
            </a:pPr>
            <a:r>
              <a:rPr lang="en-US" altLang="ja-JP" sz="4000" b="1">
                <a:solidFill>
                  <a:srgbClr val="000000"/>
                </a:solidFill>
                <a:ea typeface="ＭＳ ゴシック" panose="020B0609070205080204" pitchFamily="49" charset="-128"/>
              </a:rPr>
              <a:t>●</a:t>
            </a:r>
            <a:r>
              <a:rPr lang="ja-JP" altLang="en-US" sz="4000" b="1">
                <a:solidFill>
                  <a:srgbClr val="000000"/>
                </a:solidFill>
                <a:ea typeface="ＭＳ ゴシック" panose="020B0609070205080204" pitchFamily="49" charset="-128"/>
              </a:rPr>
              <a:t>シャットダウン</a:t>
            </a:r>
            <a:endParaRPr lang="ja-JP" altLang="en-US" sz="4000">
              <a:ea typeface="ＭＳ ゴシック" panose="020B0609070205080204" pitchFamily="49" charset="-128"/>
            </a:endParaRPr>
          </a:p>
        </p:txBody>
      </p:sp>
      <p:pic>
        <p:nvPicPr>
          <p:cNvPr id="2089" name="Picture 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856538" cy="589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cut/>
  </p:transition>
</p:sld>
</file>

<file path=ppt/theme/theme1.xml><?xml version="1.0" encoding="utf-8"?>
<a:theme xmlns:a="http://schemas.openxmlformats.org/drawingml/2006/main" name="JUSTSYSTEM TSHAPPY">
  <a:themeElements>
    <a:clrScheme name="JUSTSYSTEM TSHAPP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JUSTSYSTEM TSHAPPY">
      <a:majorFont>
        <a:latin typeface="ＭＳ ゴシック"/>
        <a:ea typeface=""/>
        <a:cs typeface=""/>
      </a:majorFont>
      <a:minorFont>
        <a:latin typeface="ＭＳ ゴシック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JUSTSYSTEM TSHAPP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USTSYSTEM TSHAPPY 2">
        <a:dk1>
          <a:srgbClr val="000000"/>
        </a:dk1>
        <a:lt1>
          <a:srgbClr val="FFFFFF"/>
        </a:lt1>
        <a:dk2>
          <a:srgbClr val="000000"/>
        </a:dk2>
        <a:lt2>
          <a:srgbClr val="606060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USTSYSTEM TSHAPP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USTSYSTEM TSHAPP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USTSYSTEM TSHAPP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JUSTSYSTEM TSHAPP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USTSYSTEM TSHAPP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USTSYSTEM TSHAPP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USTSYSTEM TSHAPP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USTSYSTEM TSHAPP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USTSYSTEM TSHAPP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JUSTSYSTEM TSHAPP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ages>0</Pages>
  <Words>71</Words>
  <Application>Microsoft Office PowerPoint</Application>
  <PresentationFormat>ユーザー設定</PresentationFormat>
  <Paragraphs>25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7" baseType="lpstr">
      <vt:lpstr>ＭＳ ゴシック</vt:lpstr>
      <vt:lpstr>JUSTSYSTEM TSHAPPY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山口市教育委員会</dc:creator>
  <cp:keywords/>
  <cp:lastModifiedBy>山口市教育委員会</cp:lastModifiedBy>
  <cp:revision>2</cp:revision>
  <cp:lastPrinted>1601-01-01T00:00:00Z</cp:lastPrinted>
  <dcterms:created xsi:type="dcterms:W3CDTF">1601-01-01T00:00:00Z</dcterms:created>
  <dcterms:modified xsi:type="dcterms:W3CDTF">2020-11-12T04:34:14Z</dcterms:modified>
</cp:coreProperties>
</file>